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3.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1" r:id="rId5"/>
    <p:sldMasterId id="2147483670" r:id="rId6"/>
    <p:sldMasterId id="2147483735" r:id="rId7"/>
  </p:sldMasterIdLst>
  <p:notesMasterIdLst>
    <p:notesMasterId r:id="rId26"/>
  </p:notesMasterIdLst>
  <p:sldIdLst>
    <p:sldId id="258" r:id="rId8"/>
    <p:sldId id="292" r:id="rId9"/>
    <p:sldId id="288" r:id="rId10"/>
    <p:sldId id="290" r:id="rId11"/>
    <p:sldId id="291" r:id="rId12"/>
    <p:sldId id="293" r:id="rId13"/>
    <p:sldId id="256" r:id="rId14"/>
    <p:sldId id="257" r:id="rId15"/>
    <p:sldId id="2601" r:id="rId16"/>
    <p:sldId id="275" r:id="rId17"/>
    <p:sldId id="259" r:id="rId18"/>
    <p:sldId id="2596" r:id="rId19"/>
    <p:sldId id="2565" r:id="rId20"/>
    <p:sldId id="2600" r:id="rId21"/>
    <p:sldId id="2598" r:id="rId22"/>
    <p:sldId id="2581" r:id="rId23"/>
    <p:sldId id="297" r:id="rId24"/>
    <p:sldId id="296" r:id="rId25"/>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ardsectie" id="{C8030919-FF8B-451B-8443-63ADA89BBB83}">
          <p14:sldIdLst>
            <p14:sldId id="258"/>
            <p14:sldId id="292"/>
            <p14:sldId id="288"/>
            <p14:sldId id="290"/>
            <p14:sldId id="291"/>
            <p14:sldId id="293"/>
            <p14:sldId id="256"/>
            <p14:sldId id="257"/>
            <p14:sldId id="2601"/>
            <p14:sldId id="275"/>
            <p14:sldId id="259"/>
            <p14:sldId id="2596"/>
            <p14:sldId id="2565"/>
            <p14:sldId id="2600"/>
            <p14:sldId id="2598"/>
            <p14:sldId id="2581"/>
            <p14:sldId id="297"/>
            <p14:sldId id="29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99252DE-ED73-403B-B543-B7CEF22E33A3}" v="41" dt="2024-01-08T13:58:35.059"/>
    <p1510:client id="{D43F6943-29F5-43E1-BCFE-D819F4BAF53F}" v="50" dt="2024-01-09T10:37:25.7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Zandwijken, Diliane" userId="5e79f85a-2299-4a88-b660-5948a54e7d15" providerId="ADAL" clId="{699252DE-ED73-403B-B543-B7CEF22E33A3}"/>
    <pc:docChg chg="modSld">
      <pc:chgData name="Zandwijken, Diliane" userId="5e79f85a-2299-4a88-b660-5948a54e7d15" providerId="ADAL" clId="{699252DE-ED73-403B-B543-B7CEF22E33A3}" dt="2024-01-08T13:58:35.059" v="36" actId="14100"/>
      <pc:docMkLst>
        <pc:docMk/>
      </pc:docMkLst>
      <pc:sldChg chg="addSp delSp modSp mod">
        <pc:chgData name="Zandwijken, Diliane" userId="5e79f85a-2299-4a88-b660-5948a54e7d15" providerId="ADAL" clId="{699252DE-ED73-403B-B543-B7CEF22E33A3}" dt="2024-01-08T13:58:35.059" v="36" actId="14100"/>
        <pc:sldMkLst>
          <pc:docMk/>
          <pc:sldMk cId="4211803061" sldId="297"/>
        </pc:sldMkLst>
        <pc:spChg chg="add del mod">
          <ac:chgData name="Zandwijken, Diliane" userId="5e79f85a-2299-4a88-b660-5948a54e7d15" providerId="ADAL" clId="{699252DE-ED73-403B-B543-B7CEF22E33A3}" dt="2024-01-08T13:58:35.059" v="36" actId="14100"/>
          <ac:spMkLst>
            <pc:docMk/>
            <pc:sldMk cId="4211803061" sldId="297"/>
            <ac:spMk id="3" creationId="{833FBFF2-5B00-0E11-1A2B-988458751AD6}"/>
          </ac:spMkLst>
        </pc:spChg>
        <pc:spChg chg="add del mod">
          <ac:chgData name="Zandwijken, Diliane" userId="5e79f85a-2299-4a88-b660-5948a54e7d15" providerId="ADAL" clId="{699252DE-ED73-403B-B543-B7CEF22E33A3}" dt="2024-01-08T13:54:48.498" v="15" actId="478"/>
          <ac:spMkLst>
            <pc:docMk/>
            <pc:sldMk cId="4211803061" sldId="297"/>
            <ac:spMk id="4" creationId="{5480EA44-DB0E-E188-E882-5194C68C12A2}"/>
          </ac:spMkLst>
        </pc:spChg>
        <pc:picChg chg="add mod">
          <ac:chgData name="Zandwijken, Diliane" userId="5e79f85a-2299-4a88-b660-5948a54e7d15" providerId="ADAL" clId="{699252DE-ED73-403B-B543-B7CEF22E33A3}" dt="2024-01-08T13:57:15.625" v="35" actId="14100"/>
          <ac:picMkLst>
            <pc:docMk/>
            <pc:sldMk cId="4211803061" sldId="297"/>
            <ac:picMk id="5" creationId="{6590F8A7-BB33-BDFA-795E-2276DE2F2457}"/>
          </ac:picMkLst>
        </pc:picChg>
        <pc:picChg chg="add del mod">
          <ac:chgData name="Zandwijken, Diliane" userId="5e79f85a-2299-4a88-b660-5948a54e7d15" providerId="ADAL" clId="{699252DE-ED73-403B-B543-B7CEF22E33A3}" dt="2024-01-08T13:57:10.125" v="33" actId="14100"/>
          <ac:picMkLst>
            <pc:docMk/>
            <pc:sldMk cId="4211803061" sldId="297"/>
            <ac:picMk id="1026" creationId="{C57AA7A7-D36B-A12D-4B2A-57748F12B9AA}"/>
          </ac:picMkLst>
        </pc:picChg>
      </pc:sldChg>
    </pc:docChg>
  </pc:docChgLst>
  <pc:docChgLst>
    <pc:chgData name="Knegt, Tara" userId="01ce99ad-f9b5-406a-98d8-3e73002122e5" providerId="ADAL" clId="{D43F6943-29F5-43E1-BCFE-D819F4BAF53F}"/>
    <pc:docChg chg="undo custSel addSld delSld modSld modSection">
      <pc:chgData name="Knegt, Tara" userId="01ce99ad-f9b5-406a-98d8-3e73002122e5" providerId="ADAL" clId="{D43F6943-29F5-43E1-BCFE-D819F4BAF53F}" dt="2024-01-09T10:37:25.750" v="137" actId="20577"/>
      <pc:docMkLst>
        <pc:docMk/>
      </pc:docMkLst>
      <pc:sldChg chg="add del">
        <pc:chgData name="Knegt, Tara" userId="01ce99ad-f9b5-406a-98d8-3e73002122e5" providerId="ADAL" clId="{D43F6943-29F5-43E1-BCFE-D819F4BAF53F}" dt="2024-01-08T13:46:15.807" v="17"/>
        <pc:sldMkLst>
          <pc:docMk/>
          <pc:sldMk cId="3431841068" sldId="256"/>
        </pc:sldMkLst>
      </pc:sldChg>
      <pc:sldChg chg="add del">
        <pc:chgData name="Knegt, Tara" userId="01ce99ad-f9b5-406a-98d8-3e73002122e5" providerId="ADAL" clId="{D43F6943-29F5-43E1-BCFE-D819F4BAF53F}" dt="2024-01-08T13:46:15.807" v="17"/>
        <pc:sldMkLst>
          <pc:docMk/>
          <pc:sldMk cId="1007382068" sldId="257"/>
        </pc:sldMkLst>
      </pc:sldChg>
      <pc:sldChg chg="modSp add del mod">
        <pc:chgData name="Knegt, Tara" userId="01ce99ad-f9b5-406a-98d8-3e73002122e5" providerId="ADAL" clId="{D43F6943-29F5-43E1-BCFE-D819F4BAF53F}" dt="2024-01-08T13:47:13.855" v="32" actId="1076"/>
        <pc:sldMkLst>
          <pc:docMk/>
          <pc:sldMk cId="2910075572" sldId="259"/>
        </pc:sldMkLst>
        <pc:spChg chg="mod">
          <ac:chgData name="Knegt, Tara" userId="01ce99ad-f9b5-406a-98d8-3e73002122e5" providerId="ADAL" clId="{D43F6943-29F5-43E1-BCFE-D819F4BAF53F}" dt="2024-01-08T13:47:13.855" v="32" actId="1076"/>
          <ac:spMkLst>
            <pc:docMk/>
            <pc:sldMk cId="2910075572" sldId="259"/>
            <ac:spMk id="2" creationId="{810DD0AB-C089-81B8-EF68-77E14FCE54A5}"/>
          </ac:spMkLst>
        </pc:spChg>
      </pc:sldChg>
      <pc:sldChg chg="add del">
        <pc:chgData name="Knegt, Tara" userId="01ce99ad-f9b5-406a-98d8-3e73002122e5" providerId="ADAL" clId="{D43F6943-29F5-43E1-BCFE-D819F4BAF53F}" dt="2024-01-08T13:46:15.807" v="17"/>
        <pc:sldMkLst>
          <pc:docMk/>
          <pc:sldMk cId="2120399943" sldId="275"/>
        </pc:sldMkLst>
      </pc:sldChg>
      <pc:sldChg chg="modSp mod">
        <pc:chgData name="Knegt, Tara" userId="01ce99ad-f9b5-406a-98d8-3e73002122e5" providerId="ADAL" clId="{D43F6943-29F5-43E1-BCFE-D819F4BAF53F}" dt="2024-01-09T07:58:48.767" v="100" actId="113"/>
        <pc:sldMkLst>
          <pc:docMk/>
          <pc:sldMk cId="2931412923" sldId="288"/>
        </pc:sldMkLst>
        <pc:spChg chg="mod">
          <ac:chgData name="Knegt, Tara" userId="01ce99ad-f9b5-406a-98d8-3e73002122e5" providerId="ADAL" clId="{D43F6943-29F5-43E1-BCFE-D819F4BAF53F}" dt="2024-01-09T07:58:48.767" v="100" actId="113"/>
          <ac:spMkLst>
            <pc:docMk/>
            <pc:sldMk cId="2931412923" sldId="288"/>
            <ac:spMk id="5" creationId="{0B0FD92D-4544-4F17-CDE8-C2B97A1E4EE6}"/>
          </ac:spMkLst>
        </pc:spChg>
      </pc:sldChg>
      <pc:sldChg chg="addSp delSp modSp mod modClrScheme chgLayout">
        <pc:chgData name="Knegt, Tara" userId="01ce99ad-f9b5-406a-98d8-3e73002122e5" providerId="ADAL" clId="{D43F6943-29F5-43E1-BCFE-D819F4BAF53F}" dt="2024-01-09T07:55:19.185" v="49" actId="14100"/>
        <pc:sldMkLst>
          <pc:docMk/>
          <pc:sldMk cId="3363174663" sldId="290"/>
        </pc:sldMkLst>
        <pc:spChg chg="mod">
          <ac:chgData name="Knegt, Tara" userId="01ce99ad-f9b5-406a-98d8-3e73002122e5" providerId="ADAL" clId="{D43F6943-29F5-43E1-BCFE-D819F4BAF53F}" dt="2024-01-09T07:55:19.185" v="49" actId="14100"/>
          <ac:spMkLst>
            <pc:docMk/>
            <pc:sldMk cId="3363174663" sldId="290"/>
            <ac:spMk id="2" creationId="{BF955E96-2DD6-B17F-61DC-257411129AC4}"/>
          </ac:spMkLst>
        </pc:spChg>
        <pc:spChg chg="del">
          <ac:chgData name="Knegt, Tara" userId="01ce99ad-f9b5-406a-98d8-3e73002122e5" providerId="ADAL" clId="{D43F6943-29F5-43E1-BCFE-D819F4BAF53F}" dt="2024-01-09T07:53:17.805" v="38" actId="931"/>
          <ac:spMkLst>
            <pc:docMk/>
            <pc:sldMk cId="3363174663" sldId="290"/>
            <ac:spMk id="3" creationId="{D4DEA15A-DC15-9F78-3CBF-90CAF3248550}"/>
          </ac:spMkLst>
        </pc:spChg>
        <pc:spChg chg="add del mod">
          <ac:chgData name="Knegt, Tara" userId="01ce99ad-f9b5-406a-98d8-3e73002122e5" providerId="ADAL" clId="{D43F6943-29F5-43E1-BCFE-D819F4BAF53F}" dt="2024-01-09T07:54:54.768" v="44" actId="931"/>
          <ac:spMkLst>
            <pc:docMk/>
            <pc:sldMk cId="3363174663" sldId="290"/>
            <ac:spMk id="13" creationId="{9047BE8F-B73D-8A4F-7239-EC21184EFE57}"/>
          </ac:spMkLst>
        </pc:spChg>
        <pc:picChg chg="add del mod">
          <ac:chgData name="Knegt, Tara" userId="01ce99ad-f9b5-406a-98d8-3e73002122e5" providerId="ADAL" clId="{D43F6943-29F5-43E1-BCFE-D819F4BAF53F}" dt="2024-01-09T07:53:26.748" v="43" actId="478"/>
          <ac:picMkLst>
            <pc:docMk/>
            <pc:sldMk cId="3363174663" sldId="290"/>
            <ac:picMk id="5" creationId="{12E606AC-3121-0433-0C44-2B43D17B5AD6}"/>
          </ac:picMkLst>
        </pc:picChg>
        <pc:picChg chg="add del mod">
          <ac:chgData name="Knegt, Tara" userId="01ce99ad-f9b5-406a-98d8-3e73002122e5" providerId="ADAL" clId="{D43F6943-29F5-43E1-BCFE-D819F4BAF53F}" dt="2024-01-09T07:53:26.748" v="43" actId="478"/>
          <ac:picMkLst>
            <pc:docMk/>
            <pc:sldMk cId="3363174663" sldId="290"/>
            <ac:picMk id="7" creationId="{52AC9E14-6402-F61B-15F6-B8043F285E47}"/>
          </ac:picMkLst>
        </pc:picChg>
        <pc:picChg chg="add del mod">
          <ac:chgData name="Knegt, Tara" userId="01ce99ad-f9b5-406a-98d8-3e73002122e5" providerId="ADAL" clId="{D43F6943-29F5-43E1-BCFE-D819F4BAF53F}" dt="2024-01-09T07:53:26.748" v="43" actId="478"/>
          <ac:picMkLst>
            <pc:docMk/>
            <pc:sldMk cId="3363174663" sldId="290"/>
            <ac:picMk id="9" creationId="{2C431793-0CBF-F22F-D5B8-3E2CD95F07DD}"/>
          </ac:picMkLst>
        </pc:picChg>
        <pc:picChg chg="add del mod">
          <ac:chgData name="Knegt, Tara" userId="01ce99ad-f9b5-406a-98d8-3e73002122e5" providerId="ADAL" clId="{D43F6943-29F5-43E1-BCFE-D819F4BAF53F}" dt="2024-01-09T07:53:26.748" v="43" actId="478"/>
          <ac:picMkLst>
            <pc:docMk/>
            <pc:sldMk cId="3363174663" sldId="290"/>
            <ac:picMk id="11" creationId="{F4FCAA25-75F3-FD23-A784-93E2CC72E0CC}"/>
          </ac:picMkLst>
        </pc:picChg>
        <pc:picChg chg="add mod">
          <ac:chgData name="Knegt, Tara" userId="01ce99ad-f9b5-406a-98d8-3e73002122e5" providerId="ADAL" clId="{D43F6943-29F5-43E1-BCFE-D819F4BAF53F}" dt="2024-01-09T07:55:15.707" v="48" actId="1076"/>
          <ac:picMkLst>
            <pc:docMk/>
            <pc:sldMk cId="3363174663" sldId="290"/>
            <ac:picMk id="15" creationId="{ECFE3B87-8D66-7765-7514-E34459FD1601}"/>
          </ac:picMkLst>
        </pc:picChg>
      </pc:sldChg>
      <pc:sldChg chg="addSp delSp modSp mod">
        <pc:chgData name="Knegt, Tara" userId="01ce99ad-f9b5-406a-98d8-3e73002122e5" providerId="ADAL" clId="{D43F6943-29F5-43E1-BCFE-D819F4BAF53F}" dt="2024-01-09T10:37:25.750" v="137" actId="20577"/>
        <pc:sldMkLst>
          <pc:docMk/>
          <pc:sldMk cId="2219510865" sldId="292"/>
        </pc:sldMkLst>
        <pc:spChg chg="mod">
          <ac:chgData name="Knegt, Tara" userId="01ce99ad-f9b5-406a-98d8-3e73002122e5" providerId="ADAL" clId="{D43F6943-29F5-43E1-BCFE-D819F4BAF53F}" dt="2024-01-09T07:56:01.823" v="56" actId="404"/>
          <ac:spMkLst>
            <pc:docMk/>
            <pc:sldMk cId="2219510865" sldId="292"/>
            <ac:spMk id="2" creationId="{582FDC2D-E1CE-394B-E103-1A038B51B421}"/>
          </ac:spMkLst>
        </pc:spChg>
        <pc:spChg chg="mod">
          <ac:chgData name="Knegt, Tara" userId="01ce99ad-f9b5-406a-98d8-3e73002122e5" providerId="ADAL" clId="{D43F6943-29F5-43E1-BCFE-D819F4BAF53F}" dt="2024-01-09T10:37:25.750" v="137" actId="20577"/>
          <ac:spMkLst>
            <pc:docMk/>
            <pc:sldMk cId="2219510865" sldId="292"/>
            <ac:spMk id="3" creationId="{DE734299-B8F0-9C20-C09A-FD5492A8680F}"/>
          </ac:spMkLst>
        </pc:spChg>
        <pc:picChg chg="add del">
          <ac:chgData name="Knegt, Tara" userId="01ce99ad-f9b5-406a-98d8-3e73002122e5" providerId="ADAL" clId="{D43F6943-29F5-43E1-BCFE-D819F4BAF53F}" dt="2024-01-09T10:37:18.551" v="134" actId="478"/>
          <ac:picMkLst>
            <pc:docMk/>
            <pc:sldMk cId="2219510865" sldId="292"/>
            <ac:picMk id="9" creationId="{AA7A83F0-347F-723C-A057-01D912E86E18}"/>
          </ac:picMkLst>
        </pc:picChg>
        <pc:cxnChg chg="add mod">
          <ac:chgData name="Knegt, Tara" userId="01ce99ad-f9b5-406a-98d8-3e73002122e5" providerId="ADAL" clId="{D43F6943-29F5-43E1-BCFE-D819F4BAF53F}" dt="2024-01-09T07:57:06.254" v="65" actId="1582"/>
          <ac:cxnSpMkLst>
            <pc:docMk/>
            <pc:sldMk cId="2219510865" sldId="292"/>
            <ac:cxnSpMk id="5" creationId="{778A8D58-6853-EA17-BBCB-24D4304439DB}"/>
          </ac:cxnSpMkLst>
        </pc:cxnChg>
        <pc:cxnChg chg="add mod">
          <ac:chgData name="Knegt, Tara" userId="01ce99ad-f9b5-406a-98d8-3e73002122e5" providerId="ADAL" clId="{D43F6943-29F5-43E1-BCFE-D819F4BAF53F}" dt="2024-01-09T07:57:01.765" v="64" actId="1582"/>
          <ac:cxnSpMkLst>
            <pc:docMk/>
            <pc:sldMk cId="2219510865" sldId="292"/>
            <ac:cxnSpMk id="7" creationId="{7CA16E50-9401-150B-EF17-B82C21E931B1}"/>
          </ac:cxnSpMkLst>
        </pc:cxnChg>
      </pc:sldChg>
      <pc:sldChg chg="del">
        <pc:chgData name="Knegt, Tara" userId="01ce99ad-f9b5-406a-98d8-3e73002122e5" providerId="ADAL" clId="{D43F6943-29F5-43E1-BCFE-D819F4BAF53F}" dt="2024-01-08T13:57:39.682" v="33" actId="47"/>
        <pc:sldMkLst>
          <pc:docMk/>
          <pc:sldMk cId="889695935" sldId="294"/>
        </pc:sldMkLst>
      </pc:sldChg>
      <pc:sldChg chg="del">
        <pc:chgData name="Knegt, Tara" userId="01ce99ad-f9b5-406a-98d8-3e73002122e5" providerId="ADAL" clId="{D43F6943-29F5-43E1-BCFE-D819F4BAF53F}" dt="2024-01-08T13:46:18.323" v="18" actId="47"/>
        <pc:sldMkLst>
          <pc:docMk/>
          <pc:sldMk cId="3332484872" sldId="295"/>
        </pc:sldMkLst>
      </pc:sldChg>
      <pc:sldChg chg="delSp modSp mod">
        <pc:chgData name="Knegt, Tara" userId="01ce99ad-f9b5-406a-98d8-3e73002122e5" providerId="ADAL" clId="{D43F6943-29F5-43E1-BCFE-D819F4BAF53F}" dt="2024-01-09T08:01:52.273" v="132" actId="14100"/>
        <pc:sldMkLst>
          <pc:docMk/>
          <pc:sldMk cId="4134708414" sldId="296"/>
        </pc:sldMkLst>
        <pc:spChg chg="del mod">
          <ac:chgData name="Knegt, Tara" userId="01ce99ad-f9b5-406a-98d8-3e73002122e5" providerId="ADAL" clId="{D43F6943-29F5-43E1-BCFE-D819F4BAF53F}" dt="2024-01-09T08:01:44.619" v="129" actId="478"/>
          <ac:spMkLst>
            <pc:docMk/>
            <pc:sldMk cId="4134708414" sldId="296"/>
            <ac:spMk id="2" creationId="{D6E6B686-D76D-E047-7B17-AE18C3F60B79}"/>
          </ac:spMkLst>
        </pc:spChg>
        <pc:spChg chg="mod">
          <ac:chgData name="Knegt, Tara" userId="01ce99ad-f9b5-406a-98d8-3e73002122e5" providerId="ADAL" clId="{D43F6943-29F5-43E1-BCFE-D819F4BAF53F}" dt="2024-01-09T08:01:52.273" v="132" actId="14100"/>
          <ac:spMkLst>
            <pc:docMk/>
            <pc:sldMk cId="4134708414" sldId="296"/>
            <ac:spMk id="3" creationId="{8BC58825-8603-96D3-017E-F34188F98EE8}"/>
          </ac:spMkLst>
        </pc:spChg>
      </pc:sldChg>
      <pc:sldChg chg="delSp modSp mod">
        <pc:chgData name="Knegt, Tara" userId="01ce99ad-f9b5-406a-98d8-3e73002122e5" providerId="ADAL" clId="{D43F6943-29F5-43E1-BCFE-D819F4BAF53F}" dt="2024-01-09T08:01:22.112" v="124" actId="1076"/>
        <pc:sldMkLst>
          <pc:docMk/>
          <pc:sldMk cId="4211803061" sldId="297"/>
        </pc:sldMkLst>
        <pc:spChg chg="mod">
          <ac:chgData name="Knegt, Tara" userId="01ce99ad-f9b5-406a-98d8-3e73002122e5" providerId="ADAL" clId="{D43F6943-29F5-43E1-BCFE-D819F4BAF53F}" dt="2024-01-09T08:01:16.697" v="121" actId="14100"/>
          <ac:spMkLst>
            <pc:docMk/>
            <pc:sldMk cId="4211803061" sldId="297"/>
            <ac:spMk id="3" creationId="{833FBFF2-5B00-0E11-1A2B-988458751AD6}"/>
          </ac:spMkLst>
        </pc:spChg>
        <pc:picChg chg="del mod">
          <ac:chgData name="Knegt, Tara" userId="01ce99ad-f9b5-406a-98d8-3e73002122e5" providerId="ADAL" clId="{D43F6943-29F5-43E1-BCFE-D819F4BAF53F}" dt="2024-01-09T08:01:00.839" v="115" actId="478"/>
          <ac:picMkLst>
            <pc:docMk/>
            <pc:sldMk cId="4211803061" sldId="297"/>
            <ac:picMk id="5" creationId="{6590F8A7-BB33-BDFA-795E-2276DE2F2457}"/>
          </ac:picMkLst>
        </pc:picChg>
        <pc:picChg chg="mod">
          <ac:chgData name="Knegt, Tara" userId="01ce99ad-f9b5-406a-98d8-3e73002122e5" providerId="ADAL" clId="{D43F6943-29F5-43E1-BCFE-D819F4BAF53F}" dt="2024-01-09T08:01:22.112" v="124" actId="1076"/>
          <ac:picMkLst>
            <pc:docMk/>
            <pc:sldMk cId="4211803061" sldId="297"/>
            <ac:picMk id="1026" creationId="{C57AA7A7-D36B-A12D-4B2A-57748F12B9AA}"/>
          </ac:picMkLst>
        </pc:picChg>
      </pc:sldChg>
      <pc:sldChg chg="modSp add del mod">
        <pc:chgData name="Knegt, Tara" userId="01ce99ad-f9b5-406a-98d8-3e73002122e5" providerId="ADAL" clId="{D43F6943-29F5-43E1-BCFE-D819F4BAF53F}" dt="2024-01-08T13:45:23.913" v="12" actId="403"/>
        <pc:sldMkLst>
          <pc:docMk/>
          <pc:sldMk cId="429917605" sldId="2565"/>
        </pc:sldMkLst>
        <pc:spChg chg="mod">
          <ac:chgData name="Knegt, Tara" userId="01ce99ad-f9b5-406a-98d8-3e73002122e5" providerId="ADAL" clId="{D43F6943-29F5-43E1-BCFE-D819F4BAF53F}" dt="2024-01-08T13:45:23.913" v="12" actId="403"/>
          <ac:spMkLst>
            <pc:docMk/>
            <pc:sldMk cId="429917605" sldId="2565"/>
            <ac:spMk id="3" creationId="{75FE5C47-3BC5-8D1D-CCED-E585D1420896}"/>
          </ac:spMkLst>
        </pc:spChg>
      </pc:sldChg>
      <pc:sldChg chg="modSp add del">
        <pc:chgData name="Knegt, Tara" userId="01ce99ad-f9b5-406a-98d8-3e73002122e5" providerId="ADAL" clId="{D43F6943-29F5-43E1-BCFE-D819F4BAF53F}" dt="2024-01-08T13:44:16.876" v="2"/>
        <pc:sldMkLst>
          <pc:docMk/>
          <pc:sldMk cId="1250005957" sldId="2581"/>
        </pc:sldMkLst>
        <pc:spChg chg="mod">
          <ac:chgData name="Knegt, Tara" userId="01ce99ad-f9b5-406a-98d8-3e73002122e5" providerId="ADAL" clId="{D43F6943-29F5-43E1-BCFE-D819F4BAF53F}" dt="2024-01-08T13:44:01.797" v="0"/>
          <ac:spMkLst>
            <pc:docMk/>
            <pc:sldMk cId="1250005957" sldId="2581"/>
            <ac:spMk id="54" creationId="{4C6A162B-A7A0-49BC-B7CB-0A66DC41715E}"/>
          </ac:spMkLst>
        </pc:spChg>
      </pc:sldChg>
      <pc:sldChg chg="add del">
        <pc:chgData name="Knegt, Tara" userId="01ce99ad-f9b5-406a-98d8-3e73002122e5" providerId="ADAL" clId="{D43F6943-29F5-43E1-BCFE-D819F4BAF53F}" dt="2024-01-08T13:44:16.876" v="2"/>
        <pc:sldMkLst>
          <pc:docMk/>
          <pc:sldMk cId="79592761" sldId="2596"/>
        </pc:sldMkLst>
      </pc:sldChg>
      <pc:sldChg chg="modSp add del mod">
        <pc:chgData name="Knegt, Tara" userId="01ce99ad-f9b5-406a-98d8-3e73002122e5" providerId="ADAL" clId="{D43F6943-29F5-43E1-BCFE-D819F4BAF53F}" dt="2024-01-08T13:44:58.608" v="9" actId="113"/>
        <pc:sldMkLst>
          <pc:docMk/>
          <pc:sldMk cId="2076719269" sldId="2598"/>
        </pc:sldMkLst>
        <pc:spChg chg="mod">
          <ac:chgData name="Knegt, Tara" userId="01ce99ad-f9b5-406a-98d8-3e73002122e5" providerId="ADAL" clId="{D43F6943-29F5-43E1-BCFE-D819F4BAF53F}" dt="2024-01-08T13:44:28.851" v="5" actId="403"/>
          <ac:spMkLst>
            <pc:docMk/>
            <pc:sldMk cId="2076719269" sldId="2598"/>
            <ac:spMk id="4" creationId="{D97292B2-849D-ED98-C7BC-EAEE9EA29A38}"/>
          </ac:spMkLst>
        </pc:spChg>
        <pc:spChg chg="mod">
          <ac:chgData name="Knegt, Tara" userId="01ce99ad-f9b5-406a-98d8-3e73002122e5" providerId="ADAL" clId="{D43F6943-29F5-43E1-BCFE-D819F4BAF53F}" dt="2024-01-08T13:44:28.851" v="5" actId="403"/>
          <ac:spMkLst>
            <pc:docMk/>
            <pc:sldMk cId="2076719269" sldId="2598"/>
            <ac:spMk id="8" creationId="{EF0240E2-270B-47F4-97C1-065A42CC2737}"/>
          </ac:spMkLst>
        </pc:spChg>
        <pc:spChg chg="mod">
          <ac:chgData name="Knegt, Tara" userId="01ce99ad-f9b5-406a-98d8-3e73002122e5" providerId="ADAL" clId="{D43F6943-29F5-43E1-BCFE-D819F4BAF53F}" dt="2024-01-08T13:44:28.851" v="5" actId="403"/>
          <ac:spMkLst>
            <pc:docMk/>
            <pc:sldMk cId="2076719269" sldId="2598"/>
            <ac:spMk id="9" creationId="{06A574E0-4F1C-4569-ABD3-9707A8CD1831}"/>
          </ac:spMkLst>
        </pc:spChg>
        <pc:spChg chg="mod">
          <ac:chgData name="Knegt, Tara" userId="01ce99ad-f9b5-406a-98d8-3e73002122e5" providerId="ADAL" clId="{D43F6943-29F5-43E1-BCFE-D819F4BAF53F}" dt="2024-01-08T13:44:58.608" v="9" actId="113"/>
          <ac:spMkLst>
            <pc:docMk/>
            <pc:sldMk cId="2076719269" sldId="2598"/>
            <ac:spMk id="11" creationId="{C752924E-B022-4FF4-B161-31F5531EC8DA}"/>
          </ac:spMkLst>
        </pc:spChg>
        <pc:spChg chg="mod">
          <ac:chgData name="Knegt, Tara" userId="01ce99ad-f9b5-406a-98d8-3e73002122e5" providerId="ADAL" clId="{D43F6943-29F5-43E1-BCFE-D819F4BAF53F}" dt="2024-01-08T13:44:39.934" v="6" actId="2710"/>
          <ac:spMkLst>
            <pc:docMk/>
            <pc:sldMk cId="2076719269" sldId="2598"/>
            <ac:spMk id="24" creationId="{CF9336E5-C867-515F-2941-AC5EE0624A6B}"/>
          </ac:spMkLst>
        </pc:spChg>
        <pc:spChg chg="mod">
          <ac:chgData name="Knegt, Tara" userId="01ce99ad-f9b5-406a-98d8-3e73002122e5" providerId="ADAL" clId="{D43F6943-29F5-43E1-BCFE-D819F4BAF53F}" dt="2024-01-08T13:44:28.851" v="5" actId="403"/>
          <ac:spMkLst>
            <pc:docMk/>
            <pc:sldMk cId="2076719269" sldId="2598"/>
            <ac:spMk id="28" creationId="{10171A19-9B9F-7797-D497-F5A7E6CB1ABB}"/>
          </ac:spMkLst>
        </pc:spChg>
      </pc:sldChg>
      <pc:sldChg chg="modSp add del mod">
        <pc:chgData name="Knegt, Tara" userId="01ce99ad-f9b5-406a-98d8-3e73002122e5" providerId="ADAL" clId="{D43F6943-29F5-43E1-BCFE-D819F4BAF53F}" dt="2024-01-08T13:45:32.946" v="14" actId="27636"/>
        <pc:sldMkLst>
          <pc:docMk/>
          <pc:sldMk cId="3937193242" sldId="2600"/>
        </pc:sldMkLst>
        <pc:spChg chg="mod">
          <ac:chgData name="Knegt, Tara" userId="01ce99ad-f9b5-406a-98d8-3e73002122e5" providerId="ADAL" clId="{D43F6943-29F5-43E1-BCFE-D819F4BAF53F}" dt="2024-01-08T13:45:32.946" v="14" actId="27636"/>
          <ac:spMkLst>
            <pc:docMk/>
            <pc:sldMk cId="3937193242" sldId="2600"/>
            <ac:spMk id="4" creationId="{D97292B2-849D-ED98-C7BC-EAEE9EA29A38}"/>
          </ac:spMkLst>
        </pc:spChg>
        <pc:spChg chg="mod">
          <ac:chgData name="Knegt, Tara" userId="01ce99ad-f9b5-406a-98d8-3e73002122e5" providerId="ADAL" clId="{D43F6943-29F5-43E1-BCFE-D819F4BAF53F}" dt="2024-01-08T13:45:32.943" v="13" actId="403"/>
          <ac:spMkLst>
            <pc:docMk/>
            <pc:sldMk cId="3937193242" sldId="2600"/>
            <ac:spMk id="8" creationId="{EF0240E2-270B-47F4-97C1-065A42CC2737}"/>
          </ac:spMkLst>
        </pc:spChg>
        <pc:spChg chg="mod">
          <ac:chgData name="Knegt, Tara" userId="01ce99ad-f9b5-406a-98d8-3e73002122e5" providerId="ADAL" clId="{D43F6943-29F5-43E1-BCFE-D819F4BAF53F}" dt="2024-01-08T13:45:32.943" v="13" actId="403"/>
          <ac:spMkLst>
            <pc:docMk/>
            <pc:sldMk cId="3937193242" sldId="2600"/>
            <ac:spMk id="9" creationId="{06A574E0-4F1C-4569-ABD3-9707A8CD1831}"/>
          </ac:spMkLst>
        </pc:spChg>
        <pc:spChg chg="mod">
          <ac:chgData name="Knegt, Tara" userId="01ce99ad-f9b5-406a-98d8-3e73002122e5" providerId="ADAL" clId="{D43F6943-29F5-43E1-BCFE-D819F4BAF53F}" dt="2024-01-08T13:45:32.943" v="13" actId="403"/>
          <ac:spMkLst>
            <pc:docMk/>
            <pc:sldMk cId="3937193242" sldId="2600"/>
            <ac:spMk id="11" creationId="{C752924E-B022-4FF4-B161-31F5531EC8DA}"/>
          </ac:spMkLst>
        </pc:spChg>
        <pc:spChg chg="mod">
          <ac:chgData name="Knegt, Tara" userId="01ce99ad-f9b5-406a-98d8-3e73002122e5" providerId="ADAL" clId="{D43F6943-29F5-43E1-BCFE-D819F4BAF53F}" dt="2024-01-08T13:45:32.943" v="13" actId="403"/>
          <ac:spMkLst>
            <pc:docMk/>
            <pc:sldMk cId="3937193242" sldId="2600"/>
            <ac:spMk id="24" creationId="{CF9336E5-C867-515F-2941-AC5EE0624A6B}"/>
          </ac:spMkLst>
        </pc:spChg>
        <pc:spChg chg="mod">
          <ac:chgData name="Knegt, Tara" userId="01ce99ad-f9b5-406a-98d8-3e73002122e5" providerId="ADAL" clId="{D43F6943-29F5-43E1-BCFE-D819F4BAF53F}" dt="2024-01-08T13:45:32.943" v="13" actId="403"/>
          <ac:spMkLst>
            <pc:docMk/>
            <pc:sldMk cId="3937193242" sldId="2600"/>
            <ac:spMk id="28" creationId="{10171A19-9B9F-7797-D497-F5A7E6CB1ABB}"/>
          </ac:spMkLst>
        </pc:spChg>
      </pc:sldChg>
      <pc:sldChg chg="add del">
        <pc:chgData name="Knegt, Tara" userId="01ce99ad-f9b5-406a-98d8-3e73002122e5" providerId="ADAL" clId="{D43F6943-29F5-43E1-BCFE-D819F4BAF53F}" dt="2024-01-08T13:46:15.807" v="17"/>
        <pc:sldMkLst>
          <pc:docMk/>
          <pc:sldMk cId="1849457289" sldId="260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F2898-2ED8-492B-A9CD-790C1E616D47}" type="datetimeFigureOut">
              <a:rPr lang="nl-NL" smtClean="0"/>
              <a:t>9-1-2024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00168B-2F6B-4932-91C2-6BCE5226B679}" type="slidenum">
              <a:rPr lang="nl-NL" smtClean="0"/>
              <a:t>‹#›</a:t>
            </a:fld>
            <a:endParaRPr lang="nl-NL"/>
          </a:p>
        </p:txBody>
      </p:sp>
    </p:spTree>
    <p:extLst>
      <p:ext uri="{BB962C8B-B14F-4D97-AF65-F5344CB8AC3E}">
        <p14:creationId xmlns:p14="http://schemas.microsoft.com/office/powerpoint/2010/main" val="163700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FA0038-7055-434C-B6C4-B8C69565C600}"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37545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ts val="1200"/>
              </a:lnSpc>
            </a:pPr>
            <a:r>
              <a:rPr lang="nl-NL" sz="1800">
                <a:effectLst/>
                <a:latin typeface="Calibri" panose="020F0502020204030204" pitchFamily="34" charset="0"/>
                <a:ea typeface="Calibri" panose="020F0502020204030204" pitchFamily="34" charset="0"/>
                <a:cs typeface="Times New Roman" panose="02020603050405020304" pitchFamily="18" charset="0"/>
              </a:rPr>
              <a:t>Ik ben Chayenna van de Pol en heb bijna tien jaar gewerkt als casemanager dementie met het expertise migranten met dementie vanuit een zorgorganisatie. </a:t>
            </a:r>
          </a:p>
          <a:p>
            <a:pPr>
              <a:lnSpc>
                <a:spcPts val="1200"/>
              </a:lnSpc>
            </a:pPr>
            <a:r>
              <a:rPr lang="nl-NL" sz="1800">
                <a:effectLst/>
                <a:latin typeface="Calibri" panose="020F0502020204030204" pitchFamily="34" charset="0"/>
                <a:ea typeface="Calibri" panose="020F0502020204030204" pitchFamily="34" charset="0"/>
                <a:cs typeface="Times New Roman" panose="02020603050405020304" pitchFamily="18" charset="0"/>
              </a:rPr>
              <a:t>Sinds 2023 heb ik de overstap gemaakt naar de functie beleidsadviseur dementie en ouderen met migratieachtergrond bij de gemeente Tilburg. Ik ben werkzaam binnen team Sociaal en voor het programma Gezond en Gelukkig Oud in Tilburg, waarbij we met zestien partners een samenwerkingsagenda en uitvoeringsprogramma hebben ontwikkeld. Dementie en ouderen met een migratieachtergrond zijn beiden versnellingen waarvan o.a. de gemeente kartrekker is. </a:t>
            </a:r>
          </a:p>
          <a:p>
            <a:pPr>
              <a:lnSpc>
                <a:spcPts val="1200"/>
              </a:lnSpc>
            </a:pPr>
            <a:r>
              <a:rPr lang="nl-NL" sz="1800">
                <a:effectLst/>
                <a:latin typeface="Calibri" panose="020F0502020204030204" pitchFamily="34" charset="0"/>
                <a:ea typeface="Calibri" panose="020F0502020204030204" pitchFamily="34" charset="0"/>
                <a:cs typeface="Times New Roman" panose="02020603050405020304" pitchFamily="18" charset="0"/>
              </a:rPr>
              <a:t>Maar daarnaast ben ik ook een Master in </a:t>
            </a:r>
            <a:r>
              <a:rPr lang="nl-NL" sz="1800" err="1">
                <a:effectLst/>
                <a:latin typeface="Calibri" panose="020F0502020204030204" pitchFamily="34" charset="0"/>
                <a:ea typeface="Calibri" panose="020F0502020204030204" pitchFamily="34" charset="0"/>
                <a:cs typeface="Times New Roman" panose="02020603050405020304" pitchFamily="18" charset="0"/>
              </a:rPr>
              <a:t>Social</a:t>
            </a:r>
            <a:r>
              <a:rPr lang="nl-NL" sz="1800">
                <a:effectLst/>
                <a:latin typeface="Calibri" panose="020F0502020204030204" pitchFamily="34" charset="0"/>
                <a:ea typeface="Calibri" panose="020F0502020204030204" pitchFamily="34" charset="0"/>
                <a:cs typeface="Times New Roman" panose="02020603050405020304" pitchFamily="18" charset="0"/>
              </a:rPr>
              <a:t> </a:t>
            </a:r>
            <a:r>
              <a:rPr lang="nl-NL" sz="1800" err="1">
                <a:effectLst/>
                <a:latin typeface="Calibri" panose="020F0502020204030204" pitchFamily="34" charset="0"/>
                <a:ea typeface="Calibri" panose="020F0502020204030204" pitchFamily="34" charset="0"/>
                <a:cs typeface="Times New Roman" panose="02020603050405020304" pitchFamily="18" charset="0"/>
              </a:rPr>
              <a:t>Work</a:t>
            </a:r>
            <a:r>
              <a:rPr lang="nl-NL" sz="1800">
                <a:effectLst/>
                <a:latin typeface="Calibri" panose="020F0502020204030204" pitchFamily="34" charset="0"/>
                <a:ea typeface="Calibri" panose="020F0502020204030204" pitchFamily="34" charset="0"/>
                <a:cs typeface="Times New Roman" panose="02020603050405020304" pitchFamily="18" charset="0"/>
              </a:rPr>
              <a:t>, een moeder, een collega, een voetbalster, een Nederlandse Brabander (geen idee of dit goed Nederlands is ;)) en nog zoveel meer. Ik wil hiermee kort het kruispuntdenken / het EN-EN denken benadrukken, wat o.a. belangrijk is in het contact met mensen met een migratieachtergrond. </a:t>
            </a:r>
            <a:br>
              <a:rPr lang="nl-NL" sz="1800">
                <a:effectLst/>
                <a:latin typeface="Calibri" panose="020F0502020204030204" pitchFamily="34" charset="0"/>
                <a:ea typeface="Calibri" panose="020F0502020204030204" pitchFamily="34" charset="0"/>
                <a:cs typeface="Times New Roman" panose="02020603050405020304" pitchFamily="18" charset="0"/>
              </a:rPr>
            </a:br>
            <a:endParaRPr lang="nl-NL" sz="1800">
              <a:effectLst/>
              <a:latin typeface="Calibri" panose="020F0502020204030204" pitchFamily="34" charset="0"/>
              <a:ea typeface="Calibri" panose="020F0502020204030204" pitchFamily="34" charset="0"/>
              <a:cs typeface="Times New Roman" panose="02020603050405020304" pitchFamily="18" charset="0"/>
            </a:endParaRPr>
          </a:p>
          <a:p>
            <a:pPr>
              <a:lnSpc>
                <a:spcPts val="1200"/>
              </a:lnSpc>
            </a:pPr>
            <a:r>
              <a:rPr lang="nl-NL" sz="1800">
                <a:effectLst/>
                <a:latin typeface="Calibri" panose="020F0502020204030204" pitchFamily="34" charset="0"/>
                <a:ea typeface="Calibri" panose="020F0502020204030204" pitchFamily="34" charset="0"/>
                <a:cs typeface="Times New Roman" panose="02020603050405020304" pitchFamily="18" charset="0"/>
              </a:rPr>
              <a:t>Vanuit mijn ervaringen als casemanager en beleidsadviseur vertel ik jullie de werkzame elementen en uitdagingen, die ik in mijn werk tegen ben gekomen/kom, bij het betrekken en benaderen van mensen met een migratieachtergrond en dementie. </a:t>
            </a: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FA0038-7055-434C-B6C4-B8C69565C600}"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51350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ts val="1200"/>
              </a:lnSpc>
            </a:pPr>
            <a:r>
              <a:rPr lang="nl-NL" sz="1800" b="1">
                <a:effectLst/>
                <a:latin typeface="Calibri" panose="020F0502020204030204" pitchFamily="34" charset="0"/>
                <a:ea typeface="Calibri" panose="020F0502020204030204" pitchFamily="34" charset="0"/>
                <a:cs typeface="Times New Roman" panose="02020603050405020304" pitchFamily="18" charset="0"/>
              </a:rPr>
              <a:t>Werkzame elementen</a:t>
            </a:r>
          </a:p>
          <a:p>
            <a:pPr>
              <a:lnSpc>
                <a:spcPts val="1200"/>
              </a:lnSpc>
            </a:pPr>
            <a:r>
              <a:rPr lang="nl-NL" sz="1200">
                <a:effectLst/>
                <a:latin typeface="Calibri" panose="020F0502020204030204" pitchFamily="34" charset="0"/>
                <a:ea typeface="Calibri" panose="020F0502020204030204" pitchFamily="34" charset="0"/>
                <a:cs typeface="Times New Roman" panose="02020603050405020304" pitchFamily="18" charset="0"/>
              </a:rPr>
              <a:t>Het was voor mij belangrijk dat het expertise migranten met dementie expliciet werd benoemd en omarmt door het zorgnetwerk. Hierdoor is er ruimte voor gesprek met elkaar en met de organisatie waar je in dienst bent. </a:t>
            </a:r>
            <a:br>
              <a:rPr lang="nl-NL" sz="1200">
                <a:effectLst/>
                <a:latin typeface="Calibri" panose="020F0502020204030204" pitchFamily="34" charset="0"/>
                <a:ea typeface="Calibri" panose="020F0502020204030204" pitchFamily="34" charset="0"/>
                <a:cs typeface="Times New Roman" panose="02020603050405020304" pitchFamily="18" charset="0"/>
              </a:rPr>
            </a:br>
            <a:r>
              <a:rPr lang="nl-NL" sz="1200">
                <a:effectLst/>
                <a:latin typeface="Calibri" panose="020F0502020204030204" pitchFamily="34" charset="0"/>
                <a:ea typeface="Calibri" panose="020F0502020204030204" pitchFamily="34" charset="0"/>
                <a:cs typeface="Times New Roman" panose="02020603050405020304" pitchFamily="18" charset="0"/>
              </a:rPr>
              <a:t>Doordat het expliciet een expertise werd, kun je je zo ook naar buiten presenteren en kun je echt gaan bouwen aan het vertrouwde gezicht voor mensen met een migratieachtergrond en dementie en hun gemeenschap. </a:t>
            </a:r>
            <a:br>
              <a:rPr lang="nl-NL" sz="1200">
                <a:effectLst/>
                <a:latin typeface="Calibri" panose="020F0502020204030204" pitchFamily="34" charset="0"/>
                <a:ea typeface="Calibri" panose="020F0502020204030204" pitchFamily="34" charset="0"/>
                <a:cs typeface="Times New Roman" panose="02020603050405020304" pitchFamily="18" charset="0"/>
              </a:rPr>
            </a:br>
            <a:br>
              <a:rPr lang="nl-NL" sz="1200" b="1">
                <a:effectLst/>
                <a:latin typeface="Calibri" panose="020F0502020204030204" pitchFamily="34" charset="0"/>
                <a:ea typeface="Calibri" panose="020F0502020204030204" pitchFamily="34" charset="0"/>
                <a:cs typeface="Times New Roman" panose="02020603050405020304" pitchFamily="18" charset="0"/>
              </a:rPr>
            </a:br>
            <a:r>
              <a:rPr lang="nl-NL" sz="1200" b="1">
                <a:effectLst/>
                <a:latin typeface="Calibri" panose="020F0502020204030204" pitchFamily="34" charset="0"/>
                <a:ea typeface="Calibri" panose="020F0502020204030204" pitchFamily="34" charset="0"/>
                <a:cs typeface="Times New Roman" panose="02020603050405020304" pitchFamily="18" charset="0"/>
              </a:rPr>
              <a:t>Tijd per casus</a:t>
            </a:r>
            <a:br>
              <a:rPr lang="nl-NL" sz="1200">
                <a:effectLst/>
                <a:latin typeface="Calibri" panose="020F0502020204030204" pitchFamily="34" charset="0"/>
                <a:ea typeface="Calibri" panose="020F0502020204030204" pitchFamily="34" charset="0"/>
                <a:cs typeface="Times New Roman" panose="02020603050405020304" pitchFamily="18" charset="0"/>
              </a:rPr>
            </a:br>
            <a:r>
              <a:rPr lang="nl-NL" sz="1200">
                <a:effectLst/>
                <a:latin typeface="Calibri" panose="020F0502020204030204" pitchFamily="34" charset="0"/>
                <a:ea typeface="Calibri" panose="020F0502020204030204" pitchFamily="34" charset="0"/>
                <a:cs typeface="Times New Roman" panose="02020603050405020304" pitchFamily="18" charset="0"/>
              </a:rPr>
              <a:t>Om de expertise als casemanager goed te ontwikkelen is het belangrijk om meer tijd en ruimte te krijgen per casus dan gemiddeld voor een casus met mensen met een Nederlandse achtergrond. De begeleiding kost meer tijd door bijvoorbeeld:</a:t>
            </a:r>
          </a:p>
          <a:p>
            <a:pPr marL="342900" indent="-342900">
              <a:lnSpc>
                <a:spcPts val="1200"/>
              </a:lnSpc>
              <a:buAutoNum type="arabicPeriod"/>
            </a:pPr>
            <a:r>
              <a:rPr lang="nl-NL" sz="1200">
                <a:effectLst/>
                <a:latin typeface="Calibri" panose="020F0502020204030204" pitchFamily="34" charset="0"/>
                <a:ea typeface="Calibri" panose="020F0502020204030204" pitchFamily="34" charset="0"/>
                <a:cs typeface="Times New Roman" panose="02020603050405020304" pitchFamily="18" charset="0"/>
              </a:rPr>
              <a:t>De zoektocht naar passende ondersteuning, begeleiding en zorg. Hier gaat meer tijd in zitten, omdat de vraag en het aanbod vaak minimaal aansluit. Daarnaast kost het proces naar de juiste indicaties meer tijd. Als je een geschikte dagbesteding hebt gevonden, dan moet er vaak een PGB aangevraagd worden, mede omdat deze dagbesteding vaak in een andere gemeente gevestigd is. </a:t>
            </a:r>
          </a:p>
          <a:p>
            <a:pPr marL="342900" indent="-342900">
              <a:lnSpc>
                <a:spcPts val="1200"/>
              </a:lnSpc>
              <a:buAutoNum type="arabicPeriod"/>
            </a:pPr>
            <a:r>
              <a:rPr lang="nl-NL" sz="1200">
                <a:effectLst/>
                <a:latin typeface="Calibri" panose="020F0502020204030204" pitchFamily="34" charset="0"/>
                <a:ea typeface="Calibri" panose="020F0502020204030204" pitchFamily="34" charset="0"/>
                <a:cs typeface="Times New Roman" panose="02020603050405020304" pitchFamily="18" charset="0"/>
              </a:rPr>
              <a:t>Mensen zijn de Nederlandse taal onvoldoende machtig, waardoor er meer tijd zit in bijvoorbeeld het vertalen van gesprekken. </a:t>
            </a:r>
          </a:p>
          <a:p>
            <a:pPr marL="342900" indent="-342900">
              <a:lnSpc>
                <a:spcPts val="1200"/>
              </a:lnSpc>
              <a:buAutoNum type="arabicPeriod"/>
            </a:pPr>
            <a:r>
              <a:rPr lang="nl-NL" sz="1200">
                <a:effectLst/>
                <a:latin typeface="Calibri" panose="020F0502020204030204" pitchFamily="34" charset="0"/>
                <a:ea typeface="Calibri" panose="020F0502020204030204" pitchFamily="34" charset="0"/>
                <a:cs typeface="Times New Roman" panose="02020603050405020304" pitchFamily="18" charset="0"/>
              </a:rPr>
              <a:t>Mantelzorgers wonen in Turkije, het kost meer tijd om hen te betrekken bij de begeleiding, terwijl dat dit wel noodzakelijk is. In een casus woonden twee zonen in Turkije, maar zonder hen werd niet beslist. Door ze niet mee te nemen in de begeleiding zouden we gezamenlijk niet vooruit zijn gekomen en zouden de dochters in Nederland overbelast zijn geraakt. </a:t>
            </a:r>
          </a:p>
          <a:p>
            <a:pPr marL="0" indent="0">
              <a:lnSpc>
                <a:spcPts val="1200"/>
              </a:lnSpc>
              <a:buNone/>
            </a:pPr>
            <a:br>
              <a:rPr lang="nl-NL" sz="1200">
                <a:effectLst/>
                <a:latin typeface="Calibri" panose="020F0502020204030204" pitchFamily="34" charset="0"/>
                <a:ea typeface="Calibri" panose="020F0502020204030204" pitchFamily="34" charset="0"/>
                <a:cs typeface="Times New Roman" panose="02020603050405020304" pitchFamily="18" charset="0"/>
              </a:rPr>
            </a:br>
            <a:r>
              <a:rPr lang="nl-NL" sz="1200" b="1">
                <a:effectLst/>
                <a:latin typeface="Calibri" panose="020F0502020204030204" pitchFamily="34" charset="0"/>
                <a:ea typeface="Calibri" panose="020F0502020204030204" pitchFamily="34" charset="0"/>
                <a:cs typeface="Times New Roman" panose="02020603050405020304" pitchFamily="18" charset="0"/>
              </a:rPr>
              <a:t>Tijd en ruimte om netwerk op te bouwen</a:t>
            </a:r>
            <a:br>
              <a:rPr lang="nl-NL" sz="1200">
                <a:effectLst/>
                <a:latin typeface="Calibri" panose="020F0502020204030204" pitchFamily="34" charset="0"/>
                <a:ea typeface="Calibri" panose="020F0502020204030204" pitchFamily="34" charset="0"/>
                <a:cs typeface="Times New Roman" panose="02020603050405020304" pitchFamily="18" charset="0"/>
              </a:rPr>
            </a:br>
            <a:r>
              <a:rPr lang="nl-NL" sz="1200">
                <a:effectLst/>
                <a:latin typeface="Calibri" panose="020F0502020204030204" pitchFamily="34" charset="0"/>
                <a:ea typeface="Calibri" panose="020F0502020204030204" pitchFamily="34" charset="0"/>
                <a:cs typeface="Times New Roman" panose="02020603050405020304" pitchFamily="18" charset="0"/>
              </a:rPr>
              <a:t>Daarnaast heb je tijd en ruimte nodig om een netwerk van inwoners en professionals op te bouwen in je werkgebied. De gehele gemeenschap heeft vaak een grote invloed op de individuele situatie. Men hoort en weet vaak alles van elkaar en hebben daar een mening over, o.a. over de inzet van zorg door derden of de verhuizing naar een woonzorgcentrum. (praktijkvoorbeeld toelichten: ze willen daardoor vaak geen hulp van iemand uit de eigen gemeenschap/migratieachtergrond, vanwege schaamte). Verder rust er vaak nog een taboe op het onderwerp dementie, dus de gehele gemeenschap heeft hier voorlichting over nodig. Waar dit nog onvoldoende gebeurd, is het noodzakelijk om dit aan te jagen, zodat andere professionals dit oppakken. Daarbij is het werkend om aanwezig te zijn tijdens deze voorlichtingen, om een vertrouwd gezicht te kunnen worden. Op die manier komen de ouderen met een migratieachtergrond met dementie eerder bij je in beeld en ontdek je de sleutelpersonen binnen de gemeenschap. </a:t>
            </a:r>
            <a:br>
              <a:rPr lang="nl-NL" sz="1200">
                <a:effectLst/>
                <a:latin typeface="Calibri" panose="020F0502020204030204" pitchFamily="34" charset="0"/>
                <a:ea typeface="Calibri" panose="020F0502020204030204" pitchFamily="34" charset="0"/>
                <a:cs typeface="Times New Roman" panose="02020603050405020304" pitchFamily="18" charset="0"/>
              </a:rPr>
            </a:br>
            <a:endParaRPr lang="nl-NL" sz="120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ts val="1200"/>
              </a:lnSpc>
              <a:buNone/>
            </a:pPr>
            <a:r>
              <a:rPr lang="nl-NL" sz="1200" b="1">
                <a:effectLst/>
                <a:latin typeface="Calibri" panose="020F0502020204030204" pitchFamily="34" charset="0"/>
                <a:ea typeface="Calibri" panose="020F0502020204030204" pitchFamily="34" charset="0"/>
                <a:cs typeface="Times New Roman" panose="02020603050405020304" pitchFamily="18" charset="0"/>
              </a:rPr>
              <a:t>Tijd en ruimte om expertise op te bouwen en een </a:t>
            </a:r>
            <a:r>
              <a:rPr lang="nl-NL" sz="1200" b="1" err="1">
                <a:effectLst/>
                <a:latin typeface="Calibri" panose="020F0502020204030204" pitchFamily="34" charset="0"/>
                <a:ea typeface="Calibri" panose="020F0502020204030204" pitchFamily="34" charset="0"/>
                <a:cs typeface="Times New Roman" panose="02020603050405020304" pitchFamily="18" charset="0"/>
              </a:rPr>
              <a:t>cultuursensitieve</a:t>
            </a:r>
            <a:r>
              <a:rPr lang="nl-NL" sz="1200" b="1">
                <a:effectLst/>
                <a:latin typeface="Calibri" panose="020F0502020204030204" pitchFamily="34" charset="0"/>
                <a:ea typeface="Calibri" panose="020F0502020204030204" pitchFamily="34" charset="0"/>
                <a:cs typeface="Times New Roman" panose="02020603050405020304" pitchFamily="18" charset="0"/>
              </a:rPr>
              <a:t> houding is de basis. </a:t>
            </a:r>
          </a:p>
          <a:p>
            <a:pPr marL="0" indent="0">
              <a:lnSpc>
                <a:spcPts val="1200"/>
              </a:lnSpc>
              <a:buNone/>
            </a:pPr>
            <a:r>
              <a:rPr lang="nl-NL" sz="1200" b="0">
                <a:effectLst/>
                <a:latin typeface="Calibri" panose="020F0502020204030204" pitchFamily="34" charset="0"/>
                <a:ea typeface="Calibri" panose="020F0502020204030204" pitchFamily="34" charset="0"/>
                <a:cs typeface="Times New Roman" panose="02020603050405020304" pitchFamily="18" charset="0"/>
              </a:rPr>
              <a:t>Een </a:t>
            </a:r>
            <a:r>
              <a:rPr lang="nl-NL" sz="1200" b="0" err="1">
                <a:effectLst/>
                <a:latin typeface="Calibri" panose="020F0502020204030204" pitchFamily="34" charset="0"/>
                <a:ea typeface="Calibri" panose="020F0502020204030204" pitchFamily="34" charset="0"/>
                <a:cs typeface="Times New Roman" panose="02020603050405020304" pitchFamily="18" charset="0"/>
              </a:rPr>
              <a:t>cultuursensitieve</a:t>
            </a:r>
            <a:r>
              <a:rPr lang="nl-NL" sz="1200" b="0">
                <a:effectLst/>
                <a:latin typeface="Calibri" panose="020F0502020204030204" pitchFamily="34" charset="0"/>
                <a:ea typeface="Calibri" panose="020F0502020204030204" pitchFamily="34" charset="0"/>
                <a:cs typeface="Times New Roman" panose="02020603050405020304" pitchFamily="18" charset="0"/>
              </a:rPr>
              <a:t> houding is de basis. Deze kun je ontwikkelen, maar er dient naar mijn mening al een bepaalde nieuwsgierigheid en bereidheid te zijn om de expertise eigen te maken, om je onder te willen dompelen. Het is wenselijk om landelijke congressen en scholingen te mogen volgen op dit onderwerp en aan te mogen sluiten bij landelijke netwerken op dit gebied. </a:t>
            </a:r>
            <a:br>
              <a:rPr lang="nl-NL" sz="1200" b="0">
                <a:effectLst/>
                <a:latin typeface="Calibri" panose="020F0502020204030204" pitchFamily="34" charset="0"/>
                <a:ea typeface="Calibri" panose="020F0502020204030204" pitchFamily="34" charset="0"/>
                <a:cs typeface="Times New Roman" panose="02020603050405020304" pitchFamily="18" charset="0"/>
              </a:rPr>
            </a:br>
            <a:r>
              <a:rPr lang="nl-NL" sz="1200" b="0">
                <a:effectLst/>
                <a:latin typeface="Calibri" panose="020F0502020204030204" pitchFamily="34" charset="0"/>
                <a:ea typeface="Calibri" panose="020F0502020204030204" pitchFamily="34" charset="0"/>
                <a:cs typeface="Times New Roman" panose="02020603050405020304" pitchFamily="18" charset="0"/>
              </a:rPr>
              <a:t>Daarnaast is onderling contact of intervisie tussen casemanagers in het land met deze expertise helpend. Je kunt je ‘eenzaam’ voelen op dit onderwerp in je eigen werkgebied en alleen de zoektocht aan gaan, terwijl anderen wellicht al kennis hebben opgedaan en bereid zijn om met je te sparren. </a:t>
            </a:r>
          </a:p>
          <a:p>
            <a:pPr marL="0" indent="0">
              <a:lnSpc>
                <a:spcPts val="1200"/>
              </a:lnSpc>
              <a:buNone/>
            </a:pPr>
            <a:endParaRPr lang="nl-NL" sz="1200" b="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ts val="1200"/>
              </a:lnSpc>
              <a:buNone/>
            </a:pPr>
            <a:r>
              <a:rPr lang="nl-NL" sz="1200" b="1">
                <a:effectLst/>
                <a:latin typeface="Calibri" panose="020F0502020204030204" pitchFamily="34" charset="0"/>
                <a:ea typeface="Calibri" panose="020F0502020204030204" pitchFamily="34" charset="0"/>
                <a:cs typeface="Times New Roman" panose="02020603050405020304" pitchFamily="18" charset="0"/>
              </a:rPr>
              <a:t>Consultering opstarten voor huisartsen</a:t>
            </a:r>
          </a:p>
          <a:p>
            <a:pPr marL="0" indent="0">
              <a:lnSpc>
                <a:spcPts val="1200"/>
              </a:lnSpc>
              <a:buNone/>
            </a:pPr>
            <a:r>
              <a:rPr lang="nl-NL" sz="1200" b="0">
                <a:effectLst/>
                <a:latin typeface="Calibri" panose="020F0502020204030204" pitchFamily="34" charset="0"/>
                <a:ea typeface="Calibri" panose="020F0502020204030204" pitchFamily="34" charset="0"/>
                <a:cs typeface="Times New Roman" panose="02020603050405020304" pitchFamily="18" charset="0"/>
              </a:rPr>
              <a:t>Als casemanager pakte ik niet enkel casussen op, maar konden huisartsen mij ook inschakelen voor een consult. Je kunt hierbij denken aan casussen waarbij de huisarts niet goed wist of er sprake is van dementie en vervolgens ook de weg niet weet hieromtrent. En casussen waarbij familie allerlei vragen heeft en wat voor de huisarts ook onbekend terrein is. Hierdoor kwamen migranten met dementie eerder in beeld en het biedt ook ruimte om je netwerk op te bouwen. </a:t>
            </a:r>
            <a:br>
              <a:rPr lang="nl-NL" sz="1200" b="0">
                <a:effectLst/>
                <a:latin typeface="Calibri" panose="020F0502020204030204" pitchFamily="34" charset="0"/>
                <a:ea typeface="Calibri" panose="020F0502020204030204" pitchFamily="34" charset="0"/>
                <a:cs typeface="Times New Roman" panose="02020603050405020304" pitchFamily="18" charset="0"/>
              </a:rPr>
            </a:br>
            <a:r>
              <a:rPr lang="nl-NL" sz="1200" b="0">
                <a:effectLst/>
                <a:latin typeface="Calibri" panose="020F0502020204030204" pitchFamily="34" charset="0"/>
                <a:ea typeface="Calibri" panose="020F0502020204030204" pitchFamily="34" charset="0"/>
                <a:cs typeface="Times New Roman" panose="02020603050405020304" pitchFamily="18" charset="0"/>
              </a:rPr>
              <a:t>Als casemanager pakte ik dit vaak op samen met de zorgconsulent in eigen taal. Zij zijn gevestigd in Tilburg. Een groep dames die bijvoorbeeld werken als geestelijk verzorger of </a:t>
            </a:r>
            <a:r>
              <a:rPr lang="nl-NL" sz="1200" b="0" err="1">
                <a:effectLst/>
                <a:latin typeface="Calibri" panose="020F0502020204030204" pitchFamily="34" charset="0"/>
                <a:ea typeface="Calibri" panose="020F0502020204030204" pitchFamily="34" charset="0"/>
                <a:cs typeface="Times New Roman" panose="02020603050405020304" pitchFamily="18" charset="0"/>
              </a:rPr>
              <a:t>praktijkondersteuner</a:t>
            </a:r>
            <a:r>
              <a:rPr lang="nl-NL" sz="1200" b="0">
                <a:effectLst/>
                <a:latin typeface="Calibri" panose="020F0502020204030204" pitchFamily="34" charset="0"/>
                <a:ea typeface="Calibri" panose="020F0502020204030204" pitchFamily="34" charset="0"/>
                <a:cs typeface="Times New Roman" panose="02020603050405020304" pitchFamily="18" charset="0"/>
              </a:rPr>
              <a:t> bij een huisarts en daarnaast inzetbaar zijn voor bijvoorbeeld de begeleiding van de partner in eigen taal. Dit wordt vergoed vanuit het achterstandsfonds op verwijzing van de huisarts. </a:t>
            </a:r>
          </a:p>
          <a:p>
            <a:pPr marL="0" indent="0">
              <a:lnSpc>
                <a:spcPts val="1200"/>
              </a:lnSpc>
              <a:buNone/>
            </a:pPr>
            <a:endParaRPr lang="nl-NL" sz="1800" b="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ts val="1200"/>
              </a:lnSpc>
              <a:buNone/>
            </a:pPr>
            <a:r>
              <a:rPr lang="nl-NL" sz="1800" b="1">
                <a:effectLst/>
                <a:latin typeface="Calibri" panose="020F0502020204030204" pitchFamily="34" charset="0"/>
                <a:ea typeface="Calibri" panose="020F0502020204030204" pitchFamily="34" charset="0"/>
                <a:cs typeface="Times New Roman" panose="02020603050405020304" pitchFamily="18" charset="0"/>
              </a:rPr>
              <a:t>Uitdagingen</a:t>
            </a:r>
          </a:p>
          <a:p>
            <a:pPr marL="0" indent="0">
              <a:lnSpc>
                <a:spcPts val="1200"/>
              </a:lnSpc>
              <a:buNone/>
            </a:pPr>
            <a:r>
              <a:rPr lang="nl-NL" sz="1800" b="0">
                <a:effectLst/>
                <a:latin typeface="Calibri" panose="020F0502020204030204" pitchFamily="34" charset="0"/>
                <a:ea typeface="Calibri" panose="020F0502020204030204" pitchFamily="34" charset="0"/>
                <a:cs typeface="Times New Roman" panose="02020603050405020304" pitchFamily="18" charset="0"/>
              </a:rPr>
              <a:t>De continuïteit en borging van de expertise is een uitdaging. Mijn ervaring is dat het tot dusver vaak afhangt van een individu. Een individu die zich vanuit het eigen innerlijke vuurtje wil inzetten voor deze groep. Daarnaast is het de persoon die de vertrouwenspersoon is geworden en het netwerk heeft opgebouwd en niet de functie. Als deze casemanager vertrekt, dan is het vaak een uitdaging om een casemanager te vinden die deze expertise wil oppakken en je zet weer een aantal stappen terug m.b.t. het opgebouwde netwerk en het vertrouwen. Dit is in de praktijk gebleken bij mijn vertrek als casemanager, ondanks dat de coördinator er echt prioriteit aan gaf en haar best deed om een goede overgang te realiseren. </a:t>
            </a:r>
          </a:p>
          <a:p>
            <a:pPr marL="0" indent="0">
              <a:lnSpc>
                <a:spcPts val="1200"/>
              </a:lnSpc>
              <a:buNone/>
            </a:pPr>
            <a:endParaRPr lang="nl-NL" sz="1800" b="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ts val="1200"/>
              </a:lnSpc>
              <a:buNone/>
            </a:pPr>
            <a:r>
              <a:rPr lang="nl-NL" sz="1800" b="0">
                <a:effectLst/>
                <a:latin typeface="Calibri" panose="020F0502020204030204" pitchFamily="34" charset="0"/>
                <a:ea typeface="Calibri" panose="020F0502020204030204" pitchFamily="34" charset="0"/>
                <a:cs typeface="Times New Roman" panose="02020603050405020304" pitchFamily="18" charset="0"/>
              </a:rPr>
              <a:t>Tot slot is de inzet van een tolk een uitdaging. Organisaties en zorgnetwerken hebben hier doorgaans geen beleid voor of dit is niet bekend bij de casemanagers, waardoor onduidelijk is hoe een tolk ingezet kan worden en wie de tolk vergoed. Deze onwetendheid veroorzaakt een drempel om het in te zetten, terwijl het wel belangrijk is bij een aantal gespreksonderwerpen zoals inzet hulp, een verhuizing etc. Uit onderzoek blijkt namelijk dat naasten uit deze gemeenschappen niet alles tolken of het verpakken met gouden handschoenen, waardoor de boodschap niet volledig wordt overgebracht. </a:t>
            </a:r>
          </a:p>
          <a:p>
            <a:endParaRPr lang="nl-NL"/>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FA0038-7055-434C-B6C4-B8C69565C600}"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39250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a:t>Sleutelpersonen</a:t>
            </a:r>
            <a:br>
              <a:rPr lang="nl-NL"/>
            </a:br>
            <a:r>
              <a:rPr lang="nl-NL"/>
              <a:t>In Tilburg werken we per gebied samen met sleutelpersonen. Dit zijn inwoners uit Tilburg met een migratieachtergrond die veel contact hebben met mensen uit de eigen gemeenschap, waardoor zij achter de voordeur komen, signalen oppakken, mensen kunnen doorverwijzen en mensen kunnen voorzien van informatie. Zij slaan mede de brug tussen vraag en aanbod en brengen professionals/vrijwilligers in contact met mensen met een migratieachtergrond. </a:t>
            </a:r>
            <a:br>
              <a:rPr lang="nl-NL"/>
            </a:br>
            <a:r>
              <a:rPr lang="nl-NL"/>
              <a:t>De uitdaging hierbij is het niet overvragen van deze sleutelpersonen. Zij worden nu ingezet bij ouderen, maar door het succes merk je dat ze vanuit andere invalshoeken benaderd worden, wat teveel kan zijn. Dus een goede coördinatie van deze groep is noodzakelijk. Verder is het binden en behouden van deze sleutelpersonen een uitdaging. Hiervoor werken we op dit moment samen met het ROC om een opleidingsaanbod te ontwikkelen. Je start als sleutelpersoon, maar je kunt je in verschillende richtingen </a:t>
            </a:r>
            <a:r>
              <a:rPr lang="nl-NL" err="1"/>
              <a:t>doorontwikkelen</a:t>
            </a:r>
            <a:r>
              <a:rPr lang="nl-NL"/>
              <a:t>. We onderzoeken onder ander het volgen van een welzijns- of zorggerichte opleiding, waarbij ze werken en leren combineren binnen één van de organisaties in Tilburg. Na het afronden van de opleiding komen ze in dienst en combineren ze hun functie met de rol als sleutelpersoon. Dat is een voorwaarden van dit traject, ook richting de organisaties die hiermee instappen. </a:t>
            </a:r>
            <a:br>
              <a:rPr lang="nl-NL"/>
            </a:br>
            <a:br>
              <a:rPr lang="nl-NL"/>
            </a:br>
            <a:r>
              <a:rPr lang="nl-NL" b="1"/>
              <a:t>Voorlichtingsbijeenkomsten</a:t>
            </a:r>
            <a:br>
              <a:rPr lang="nl-NL"/>
            </a:br>
            <a:r>
              <a:rPr lang="nl-NL"/>
              <a:t>We bieden voorlichtingsbijeenkomsten aan, waar nodig, in eigen taal voor verschillende doelgroepen. Dit doen we doorgaans gebieds-/wijkgericht. Hiervoor werken professionals uit verschillende organisaties en belangenbehartigers van de doelgroep samen, waaronder de sleutelpersonen, zodat het gezamenlijke netwerk gebruikt wordt. De voorlichtingsbijeenkomsten gaan over gezond ouder worden en ook dementie is hier onderdeel van. De dementieconsulenten en in 2024 ook de casemanagers worden uitgenodigd bij deze bijeenkomsten om zo te bouwen aan het vertrouwde gezicht op dit onderwerp in het eigen werkgebied. We hebben gemerkt dat deelnemers graag een certificaat ontvangen, nadat ze de zes bijeenkomsten hebben bijgewoond. Daarnaast is het werkend om deze bijeenkomsten te combineren met een eetmoment. Beiden zorgen ervoor dat je een grotere groep deelnemers bereikt. </a:t>
            </a:r>
          </a:p>
          <a:p>
            <a:endParaRPr lang="nl-NL"/>
          </a:p>
          <a:p>
            <a:r>
              <a:rPr lang="nl-NL" b="1"/>
              <a:t>Gebied-/wijkgericht</a:t>
            </a:r>
            <a:br>
              <a:rPr lang="nl-NL" b="1"/>
            </a:br>
            <a:r>
              <a:rPr lang="nl-NL" b="0"/>
              <a:t>Wij kiezen ervoor om gebieds-/wijkgericht te werken in plaats van Tilburg breed. Hiermee kunnen we focus leggen op bepaalde doelgroepen in een gebied/wijk, aansluiten bij bestaande groepen en ontmoetingsplekken in deze gebieden/wijken en professionals die doorgaans al vanuit deze gebiedsgericht/wijkgerichte focus werken laten aanhaken om een netwerk op te bouwen en de brug te slaan richting de doelgroep. Daarnaast kom je op deze manier ook eerder potentiële sleutelpersonen tegen, aangezien sociaal werkers hier toch al wat vaker contact mee hebben in het eigen gebied. </a:t>
            </a:r>
            <a:endParaRPr lang="nl-NL" b="1"/>
          </a:p>
          <a:p>
            <a:br>
              <a:rPr lang="nl-NL"/>
            </a:br>
            <a:r>
              <a:rPr lang="nl-NL" b="1"/>
              <a:t>Jongere doelgroep</a:t>
            </a:r>
            <a:endParaRPr lang="nl-NL"/>
          </a:p>
          <a:p>
            <a:r>
              <a:rPr lang="nl-NL"/>
              <a:t>Om de ouderen migrantengroep te bereiken werkt het om de focus te leggen op de jongere doelgroep, dus kinderen en kleinkinderen. Hen zie je namelijk beter de weg vinden in het huidige ‘zorgland’ en de aansluiting vinden bij bijvoorbeeld de voorlichtingsbijeenkomsten. Zij kunnen hun ouders vervolgens meenemen en informeren.  Zorg er dus voor dat je aanbod hierop gericht is. Zo werken wij ook samen met het ROC op dit vlak, aangezien een grote groep kleinkinderen op het ROC zit. We ontwikkelen stageplekken voor Zorg en Welzijn studenten bij bijvoorbeeld een dagbesteding voor mensen met dementie, waar ze een </a:t>
            </a:r>
            <a:r>
              <a:rPr lang="nl-NL" err="1"/>
              <a:t>cultuursensitieve</a:t>
            </a:r>
            <a:r>
              <a:rPr lang="nl-NL"/>
              <a:t> opdracht moeten uitvoeren. Hiermee ontwikkelen we ook het cultuursensitief werken van de dagbesteding. Daarnaast dient de student aan het eind van de stage een presentatie te geven over dementie aan medestudenten en hun naasten ofwel familieleden, om zo het onderwerp dementie te bespreken met mensen met een migratieachtergrond. </a:t>
            </a:r>
          </a:p>
          <a:p>
            <a:endParaRPr lang="nl-NL"/>
          </a:p>
          <a:p>
            <a:r>
              <a:rPr lang="nl-NL" b="1"/>
              <a:t>Bottom up EN Top down</a:t>
            </a:r>
          </a:p>
          <a:p>
            <a:r>
              <a:rPr lang="nl-NL" b="0" err="1"/>
              <a:t>Bottum</a:t>
            </a:r>
            <a:r>
              <a:rPr lang="nl-NL" b="0"/>
              <a:t> up samen met belangenbehartigers en professionals werkt goed. Er zit veel energie bij professionals waar het vuurtje voor dit onderwerp brand. Echter kom je er niet alleen Bottom up, maar zul je ook Top down het verschil moeten maken. Er is commitment nodig van de organisaties om dit onderwerp te omarmen en de professionals de ruimte en tijd te geven zich in te zetten voor dit onderwerp. Organisaties dienen er echt een speerpunt van te maken. We merken dat organisaties het onderwerp wel belangrijk vinden, maar dat andere onderwerpen vaak hoger op hun prioriteitenlijst staan. Organisaties willen het proces wel volgen, maar zijn terughoudend als het over actie gaat. Medewerkers zijn gebaad bij goed beleid omtrent het onderwerp, waar dus ook tolken onderdeel van moet zijn. </a:t>
            </a:r>
          </a:p>
          <a:p>
            <a:r>
              <a:rPr lang="nl-NL" b="0"/>
              <a:t>Wij gaan in Tilburg de focus leggen op wat meer concrete voorstellen, zoals het opleidingsaanbod voor sleutelpersonen of het stageaanbod, zodat voor partnerorganisaties hun inzet concreter wordt en op kleinere schaal. Focus aanbrengen en in deze kleiner beginnen helpt. Kleine successen verzamelen om te delen met partners is helpend om ze ook warm te maken actief een bijdrage te leveren. </a:t>
            </a:r>
          </a:p>
          <a:p>
            <a:br>
              <a:rPr lang="nl-NL" b="0"/>
            </a:br>
            <a:r>
              <a:rPr lang="nl-NL" b="1"/>
              <a:t>Systeemdenken</a:t>
            </a:r>
          </a:p>
          <a:p>
            <a:r>
              <a:rPr lang="nl-NL" b="0"/>
              <a:t>Tot slot kan het systeemdenken in de weg zitten, ook voor de begeleiding als casemanager. </a:t>
            </a:r>
            <a:br>
              <a:rPr lang="nl-NL" b="0"/>
            </a:br>
            <a:r>
              <a:rPr lang="nl-NL" b="0"/>
              <a:t>Praktijkvoorbeeld vertellen: behoefte huishoudelijke hulp i.p.v. ondersteuning wassen en aankleden, was niet mogelijk vanwege indicaties WMO/zorgverzekering. </a:t>
            </a: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FA0038-7055-434C-B6C4-B8C69565C600}"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42425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sym typeface="Wingdings" panose="05000000000000000000" pitchFamily="2" charset="2"/>
              </a:rPr>
              <a:t>Het is belangrijk om (kleine) successen te vieren, klein te beginnen en veel geduld te hebben. </a:t>
            </a:r>
            <a:br>
              <a:rPr lang="nl-NL">
                <a:sym typeface="Wingdings" panose="05000000000000000000" pitchFamily="2" charset="2"/>
              </a:rPr>
            </a:br>
            <a:r>
              <a:rPr lang="nl-NL">
                <a:sym typeface="Wingdings" panose="05000000000000000000" pitchFamily="2" charset="2"/>
              </a:rPr>
              <a:t>Zijn er nog vragen?</a:t>
            </a: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FA0038-7055-434C-B6C4-B8C69565C600}"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0895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25.jpe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26.jpe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3" Type="http://schemas.openxmlformats.org/officeDocument/2006/relationships/hyperlink" Target="https://www.dementietwente.nl/" TargetMode="External"/><Relationship Id="rId7" Type="http://schemas.openxmlformats.org/officeDocument/2006/relationships/image" Target="../media/image28.emf"/><Relationship Id="rId2" Type="http://schemas.openxmlformats.org/officeDocument/2006/relationships/image" Target="../media/image10.emf"/><Relationship Id="rId1" Type="http://schemas.openxmlformats.org/officeDocument/2006/relationships/slideMaster" Target="../slideMasters/slideMaster4.xml"/><Relationship Id="rId6" Type="http://schemas.openxmlformats.org/officeDocument/2006/relationships/hyperlink" Target="https://www.linkedin.com/company/dementie-twente/" TargetMode="External"/><Relationship Id="rId5" Type="http://schemas.openxmlformats.org/officeDocument/2006/relationships/image" Target="../media/image27.emf"/><Relationship Id="rId4" Type="http://schemas.openxmlformats.org/officeDocument/2006/relationships/hyperlink" Target="https://www.facebook.com/dementieketentwente/" TargetMode="External"/></Relationships>
</file>

<file path=ppt/slideLayouts/_rels/slideLayout104.xml.rels><?xml version="1.0" encoding="UTF-8" standalone="yes"?>
<Relationships xmlns="http://schemas.openxmlformats.org/package/2006/relationships"><Relationship Id="rId8" Type="http://schemas.openxmlformats.org/officeDocument/2006/relationships/hyperlink" Target="https://www.linkedin.com/company/dementie-twente/" TargetMode="External"/><Relationship Id="rId3" Type="http://schemas.openxmlformats.org/officeDocument/2006/relationships/image" Target="../media/image23.emf"/><Relationship Id="rId7" Type="http://schemas.openxmlformats.org/officeDocument/2006/relationships/image" Target="../media/image27.emf"/><Relationship Id="rId2" Type="http://schemas.openxmlformats.org/officeDocument/2006/relationships/image" Target="../media/image22.jpeg"/><Relationship Id="rId1" Type="http://schemas.openxmlformats.org/officeDocument/2006/relationships/slideMaster" Target="../slideMasters/slideMaster4.xml"/><Relationship Id="rId6" Type="http://schemas.openxmlformats.org/officeDocument/2006/relationships/hyperlink" Target="https://www.facebook.com/dementieketentwente/" TargetMode="External"/><Relationship Id="rId5" Type="http://schemas.openxmlformats.org/officeDocument/2006/relationships/hyperlink" Target="https://www.dementietwente.nl/" TargetMode="External"/><Relationship Id="rId4" Type="http://schemas.openxmlformats.org/officeDocument/2006/relationships/image" Target="../media/image10.emf"/><Relationship Id="rId9" Type="http://schemas.openxmlformats.org/officeDocument/2006/relationships/image" Target="../media/image28.emf"/></Relationships>
</file>

<file path=ppt/slideLayouts/_rels/slideLayout105.xml.rels><?xml version="1.0" encoding="UTF-8" standalone="yes"?>
<Relationships xmlns="http://schemas.openxmlformats.org/package/2006/relationships"><Relationship Id="rId3" Type="http://schemas.openxmlformats.org/officeDocument/2006/relationships/hyperlink" Target="https://www.dementietwente.nl/" TargetMode="External"/><Relationship Id="rId7" Type="http://schemas.openxmlformats.org/officeDocument/2006/relationships/image" Target="../media/image28.emf"/><Relationship Id="rId2" Type="http://schemas.openxmlformats.org/officeDocument/2006/relationships/image" Target="../media/image23.emf"/><Relationship Id="rId1" Type="http://schemas.openxmlformats.org/officeDocument/2006/relationships/slideMaster" Target="../slideMasters/slideMaster4.xml"/><Relationship Id="rId6" Type="http://schemas.openxmlformats.org/officeDocument/2006/relationships/hyperlink" Target="https://www.linkedin.com/company/dementie-twente/" TargetMode="External"/><Relationship Id="rId5" Type="http://schemas.openxmlformats.org/officeDocument/2006/relationships/image" Target="../media/image27.emf"/><Relationship Id="rId4" Type="http://schemas.openxmlformats.org/officeDocument/2006/relationships/hyperlink" Target="https://www.facebook.com/dementieketentwente/" TargetMode="Externa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3.jpeg"/><Relationship Id="rId1" Type="http://schemas.openxmlformats.org/officeDocument/2006/relationships/slideMaster" Target="../slideMasters/slideMaster4.xml"/><Relationship Id="rId4" Type="http://schemas.openxmlformats.org/officeDocument/2006/relationships/image" Target="../media/image14.emf"/></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5.jpeg"/><Relationship Id="rId1" Type="http://schemas.openxmlformats.org/officeDocument/2006/relationships/slideMaster" Target="../slideMasters/slideMaster4.xml"/><Relationship Id="rId4" Type="http://schemas.openxmlformats.org/officeDocument/2006/relationships/image" Target="../media/image16.emf"/></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7.jpeg"/><Relationship Id="rId1" Type="http://schemas.openxmlformats.org/officeDocument/2006/relationships/slideMaster" Target="../slideMasters/slideMaster4.xml"/><Relationship Id="rId4" Type="http://schemas.openxmlformats.org/officeDocument/2006/relationships/image" Target="../media/image16.emf"/></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8.jpeg"/><Relationship Id="rId1" Type="http://schemas.openxmlformats.org/officeDocument/2006/relationships/slideMaster" Target="../slideMasters/slideMaster4.xml"/><Relationship Id="rId4" Type="http://schemas.openxmlformats.org/officeDocument/2006/relationships/image" Target="../media/image14.emf"/></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9.jpeg"/><Relationship Id="rId1" Type="http://schemas.openxmlformats.org/officeDocument/2006/relationships/slideMaster" Target="../slideMasters/slideMaster4.xml"/><Relationship Id="rId4" Type="http://schemas.openxmlformats.org/officeDocument/2006/relationships/image" Target="../media/image14.emf"/></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0.jpeg"/><Relationship Id="rId1" Type="http://schemas.openxmlformats.org/officeDocument/2006/relationships/slideMaster" Target="../slideMasters/slideMaster4.xml"/><Relationship Id="rId4" Type="http://schemas.openxmlformats.org/officeDocument/2006/relationships/image" Target="../media/image10.emf"/></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1.jpeg"/><Relationship Id="rId1" Type="http://schemas.openxmlformats.org/officeDocument/2006/relationships/slideMaster" Target="../slideMasters/slideMaster4.xml"/><Relationship Id="rId4" Type="http://schemas.openxmlformats.org/officeDocument/2006/relationships/image" Target="../media/image10.emf"/></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254329-E37F-35FD-1689-2B2DC3F25F5C}"/>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818A71A0-3A50-9779-A31C-C27CD0A31B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222E364C-9334-EE4E-F80D-63D1632A68C1}"/>
              </a:ext>
            </a:extLst>
          </p:cNvPr>
          <p:cNvSpPr>
            <a:spLocks noGrp="1"/>
          </p:cNvSpPr>
          <p:nvPr>
            <p:ph type="dt" sz="half" idx="10"/>
          </p:nvPr>
        </p:nvSpPr>
        <p:spPr/>
        <p:txBody>
          <a:bodyPr/>
          <a:lstStyle/>
          <a:p>
            <a:fld id="{31F3DB2F-88AF-45D4-91F9-9D89F46E30FB}" type="datetimeFigureOut">
              <a:rPr lang="nl-NL" smtClean="0"/>
              <a:t>9-1-2024</a:t>
            </a:fld>
            <a:endParaRPr lang="nl-NL"/>
          </a:p>
        </p:txBody>
      </p:sp>
      <p:sp>
        <p:nvSpPr>
          <p:cNvPr id="5" name="Tijdelijke aanduiding voor voettekst 4">
            <a:extLst>
              <a:ext uri="{FF2B5EF4-FFF2-40B4-BE49-F238E27FC236}">
                <a16:creationId xmlns:a16="http://schemas.microsoft.com/office/drawing/2014/main" id="{424DB7BE-F7C2-B81F-3CED-81FE2B044C2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6CD3A2A-CEF2-B047-2F83-9A7A83B077B2}"/>
              </a:ext>
            </a:extLst>
          </p:cNvPr>
          <p:cNvSpPr>
            <a:spLocks noGrp="1"/>
          </p:cNvSpPr>
          <p:nvPr>
            <p:ph type="sldNum" sz="quarter" idx="12"/>
          </p:nvPr>
        </p:nvSpPr>
        <p:spPr/>
        <p:txBody>
          <a:bodyPr/>
          <a:lstStyle/>
          <a:p>
            <a:fld id="{5E72C03D-1ECB-4156-B25B-13B956BA91DC}" type="slidenum">
              <a:rPr lang="nl-NL" smtClean="0"/>
              <a:t>‹#›</a:t>
            </a:fld>
            <a:endParaRPr lang="nl-NL"/>
          </a:p>
        </p:txBody>
      </p:sp>
    </p:spTree>
    <p:extLst>
      <p:ext uri="{BB962C8B-B14F-4D97-AF65-F5344CB8AC3E}">
        <p14:creationId xmlns:p14="http://schemas.microsoft.com/office/powerpoint/2010/main" val="41560975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77F383-9123-7787-1CD9-849E5EA036ED}"/>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452F4F38-578C-490C-28C7-8B8E2989A1AE}"/>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CEC2F01F-1AF7-CDBD-25BA-7D9B3D51BFB2}"/>
              </a:ext>
            </a:extLst>
          </p:cNvPr>
          <p:cNvSpPr>
            <a:spLocks noGrp="1"/>
          </p:cNvSpPr>
          <p:nvPr>
            <p:ph type="dt" sz="half" idx="10"/>
          </p:nvPr>
        </p:nvSpPr>
        <p:spPr/>
        <p:txBody>
          <a:bodyPr/>
          <a:lstStyle/>
          <a:p>
            <a:fld id="{31F3DB2F-88AF-45D4-91F9-9D89F46E30FB}" type="datetimeFigureOut">
              <a:rPr lang="nl-NL" smtClean="0"/>
              <a:t>9-1-2024</a:t>
            </a:fld>
            <a:endParaRPr lang="nl-NL"/>
          </a:p>
        </p:txBody>
      </p:sp>
      <p:sp>
        <p:nvSpPr>
          <p:cNvPr id="5" name="Tijdelijke aanduiding voor voettekst 4">
            <a:extLst>
              <a:ext uri="{FF2B5EF4-FFF2-40B4-BE49-F238E27FC236}">
                <a16:creationId xmlns:a16="http://schemas.microsoft.com/office/drawing/2014/main" id="{A5844232-7678-2268-A217-D01946B18D7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DC1F281-270A-0BA1-61A4-C1EF3DCCF0AA}"/>
              </a:ext>
            </a:extLst>
          </p:cNvPr>
          <p:cNvSpPr>
            <a:spLocks noGrp="1"/>
          </p:cNvSpPr>
          <p:nvPr>
            <p:ph type="sldNum" sz="quarter" idx="12"/>
          </p:nvPr>
        </p:nvSpPr>
        <p:spPr/>
        <p:txBody>
          <a:bodyPr/>
          <a:lstStyle/>
          <a:p>
            <a:fld id="{5E72C03D-1ECB-4156-B25B-13B956BA91DC}" type="slidenum">
              <a:rPr lang="nl-NL" smtClean="0"/>
              <a:t>‹#›</a:t>
            </a:fld>
            <a:endParaRPr lang="nl-NL"/>
          </a:p>
        </p:txBody>
      </p:sp>
    </p:spTree>
    <p:extLst>
      <p:ext uri="{BB962C8B-B14F-4D97-AF65-F5344CB8AC3E}">
        <p14:creationId xmlns:p14="http://schemas.microsoft.com/office/powerpoint/2010/main" val="265620657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Afbeelding pagin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081048" y="0"/>
            <a:ext cx="10110953" cy="6858000"/>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a:p>
        </p:txBody>
      </p:sp>
      <p:pic>
        <p:nvPicPr>
          <p:cNvPr id="7" name="Afbeelding 6">
            <a:extLst>
              <a:ext uri="{FF2B5EF4-FFF2-40B4-BE49-F238E27FC236}">
                <a16:creationId xmlns:a16="http://schemas.microsoft.com/office/drawing/2014/main" id="{5ECF1303-5735-FE4D-BC30-F06642BE45D4}"/>
              </a:ext>
            </a:extLst>
          </p:cNvPr>
          <p:cNvPicPr>
            <a:picLocks noChangeAspect="1"/>
          </p:cNvPicPr>
          <p:nvPr userDrawn="1"/>
        </p:nvPicPr>
        <p:blipFill>
          <a:blip r:embed="rId3"/>
          <a:stretch>
            <a:fillRect/>
          </a:stretch>
        </p:blipFill>
        <p:spPr>
          <a:xfrm>
            <a:off x="210205" y="5573798"/>
            <a:ext cx="1660636" cy="919076"/>
          </a:xfrm>
          <a:prstGeom prst="rect">
            <a:avLst/>
          </a:prstGeom>
        </p:spPr>
      </p:pic>
    </p:spTree>
    <p:extLst>
      <p:ext uri="{BB962C8B-B14F-4D97-AF65-F5344CB8AC3E}">
        <p14:creationId xmlns:p14="http://schemas.microsoft.com/office/powerpoint/2010/main" val="350982409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Afbeelding pagin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081048" y="0"/>
            <a:ext cx="10110953" cy="6858000"/>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a:p>
        </p:txBody>
      </p:sp>
      <p:pic>
        <p:nvPicPr>
          <p:cNvPr id="7" name="Afbeelding 6">
            <a:extLst>
              <a:ext uri="{FF2B5EF4-FFF2-40B4-BE49-F238E27FC236}">
                <a16:creationId xmlns:a16="http://schemas.microsoft.com/office/drawing/2014/main" id="{5ECF1303-5735-FE4D-BC30-F06642BE45D4}"/>
              </a:ext>
            </a:extLst>
          </p:cNvPr>
          <p:cNvPicPr>
            <a:picLocks noChangeAspect="1"/>
          </p:cNvPicPr>
          <p:nvPr userDrawn="1"/>
        </p:nvPicPr>
        <p:blipFill>
          <a:blip r:embed="rId3"/>
          <a:stretch>
            <a:fillRect/>
          </a:stretch>
        </p:blipFill>
        <p:spPr>
          <a:xfrm>
            <a:off x="210205" y="5573798"/>
            <a:ext cx="1660636" cy="919076"/>
          </a:xfrm>
          <a:prstGeom prst="rect">
            <a:avLst/>
          </a:prstGeom>
        </p:spPr>
      </p:pic>
    </p:spTree>
    <p:extLst>
      <p:ext uri="{BB962C8B-B14F-4D97-AF65-F5344CB8AC3E}">
        <p14:creationId xmlns:p14="http://schemas.microsoft.com/office/powerpoint/2010/main" val="230150671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Afbeelding pagina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081048" y="0"/>
            <a:ext cx="10110953" cy="6858000"/>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a:p>
        </p:txBody>
      </p:sp>
      <p:pic>
        <p:nvPicPr>
          <p:cNvPr id="7" name="Afbeelding 6">
            <a:extLst>
              <a:ext uri="{FF2B5EF4-FFF2-40B4-BE49-F238E27FC236}">
                <a16:creationId xmlns:a16="http://schemas.microsoft.com/office/drawing/2014/main" id="{5ECF1303-5735-FE4D-BC30-F06642BE45D4}"/>
              </a:ext>
            </a:extLst>
          </p:cNvPr>
          <p:cNvPicPr>
            <a:picLocks noChangeAspect="1"/>
          </p:cNvPicPr>
          <p:nvPr userDrawn="1"/>
        </p:nvPicPr>
        <p:blipFill>
          <a:blip r:embed="rId3"/>
          <a:stretch>
            <a:fillRect/>
          </a:stretch>
        </p:blipFill>
        <p:spPr>
          <a:xfrm>
            <a:off x="210205" y="5573798"/>
            <a:ext cx="1660636" cy="919076"/>
          </a:xfrm>
          <a:prstGeom prst="rect">
            <a:avLst/>
          </a:prstGeom>
        </p:spPr>
      </p:pic>
    </p:spTree>
    <p:extLst>
      <p:ext uri="{BB962C8B-B14F-4D97-AF65-F5344CB8AC3E}">
        <p14:creationId xmlns:p14="http://schemas.microsoft.com/office/powerpoint/2010/main" val="299158051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Afsluitend 1">
    <p:bg>
      <p:bgPr>
        <a:solidFill>
          <a:srgbClr val="771B6E"/>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833915"/>
            <a:ext cx="9144000" cy="1367595"/>
          </a:xfrm>
        </p:spPr>
        <p:txBody>
          <a:bodyPr anchor="b">
            <a:normAutofit/>
          </a:bodyPr>
          <a:lstStyle>
            <a:lvl1pPr algn="ctr">
              <a:defRPr sz="5000" b="1" i="0">
                <a:solidFill>
                  <a:schemeClr val="bg1"/>
                </a:solidFill>
                <a:latin typeface="Aller" panose="020B0603020203020204" pitchFamily="34" charset="77"/>
              </a:defRPr>
            </a:lvl1pPr>
          </a:lstStyle>
          <a:p>
            <a:r>
              <a:rPr lang="nl-NL"/>
              <a:t>Klik om stijl te bewerken</a:t>
            </a:r>
            <a:endParaRPr lang="en-US"/>
          </a:p>
        </p:txBody>
      </p:sp>
      <p:pic>
        <p:nvPicPr>
          <p:cNvPr id="9" name="Afbeelding 8">
            <a:extLst>
              <a:ext uri="{FF2B5EF4-FFF2-40B4-BE49-F238E27FC236}">
                <a16:creationId xmlns:a16="http://schemas.microsoft.com/office/drawing/2014/main" id="{DE7618F8-DCB9-BF48-9109-A7F0CCDDC9A1}"/>
              </a:ext>
            </a:extLst>
          </p:cNvPr>
          <p:cNvPicPr>
            <a:picLocks noChangeAspect="1"/>
          </p:cNvPicPr>
          <p:nvPr userDrawn="1"/>
        </p:nvPicPr>
        <p:blipFill>
          <a:blip r:embed="rId2"/>
          <a:stretch>
            <a:fillRect/>
          </a:stretch>
        </p:blipFill>
        <p:spPr>
          <a:xfrm>
            <a:off x="4506918" y="619889"/>
            <a:ext cx="3178165" cy="1758950"/>
          </a:xfrm>
          <a:prstGeom prst="rect">
            <a:avLst/>
          </a:prstGeom>
        </p:spPr>
      </p:pic>
      <p:sp>
        <p:nvSpPr>
          <p:cNvPr id="4" name="Tekstvak 3">
            <a:hlinkClick r:id="rId3"/>
            <a:extLst>
              <a:ext uri="{FF2B5EF4-FFF2-40B4-BE49-F238E27FC236}">
                <a16:creationId xmlns:a16="http://schemas.microsoft.com/office/drawing/2014/main" id="{8DBA8F95-2D1B-1F4E-BB08-A59D4EE20F75}"/>
              </a:ext>
            </a:extLst>
          </p:cNvPr>
          <p:cNvSpPr txBox="1"/>
          <p:nvPr userDrawn="1"/>
        </p:nvSpPr>
        <p:spPr>
          <a:xfrm>
            <a:off x="4477407" y="4729657"/>
            <a:ext cx="3237187" cy="307777"/>
          </a:xfrm>
          <a:prstGeom prst="rect">
            <a:avLst/>
          </a:prstGeom>
          <a:solidFill>
            <a:srgbClr val="EC6726"/>
          </a:solidFill>
        </p:spPr>
        <p:txBody>
          <a:bodyPr wrap="square" rtlCol="0">
            <a:spAutoFit/>
          </a:bodyPr>
          <a:lstStyle/>
          <a:p>
            <a:pPr algn="ctr"/>
            <a:r>
              <a:rPr lang="nl-NL" sz="1400">
                <a:solidFill>
                  <a:schemeClr val="bg1"/>
                </a:solidFill>
                <a:latin typeface="Aller" panose="020B0603020203020204" pitchFamily="34" charset="77"/>
              </a:rPr>
              <a:t>www.dementietwente.nl</a:t>
            </a:r>
          </a:p>
        </p:txBody>
      </p:sp>
      <p:pic>
        <p:nvPicPr>
          <p:cNvPr id="6" name="Afbeelding 5">
            <a:hlinkClick r:id="rId4"/>
            <a:extLst>
              <a:ext uri="{FF2B5EF4-FFF2-40B4-BE49-F238E27FC236}">
                <a16:creationId xmlns:a16="http://schemas.microsoft.com/office/drawing/2014/main" id="{36FE9014-E93C-6646-A740-446CCEDDC207}"/>
              </a:ext>
            </a:extLst>
          </p:cNvPr>
          <p:cNvPicPr>
            <a:picLocks noChangeAspect="1"/>
          </p:cNvPicPr>
          <p:nvPr userDrawn="1"/>
        </p:nvPicPr>
        <p:blipFill>
          <a:blip r:embed="rId5"/>
          <a:stretch>
            <a:fillRect/>
          </a:stretch>
        </p:blipFill>
        <p:spPr>
          <a:xfrm>
            <a:off x="5587685" y="5193874"/>
            <a:ext cx="508316" cy="371706"/>
          </a:xfrm>
          <a:prstGeom prst="rect">
            <a:avLst/>
          </a:prstGeom>
        </p:spPr>
      </p:pic>
      <p:pic>
        <p:nvPicPr>
          <p:cNvPr id="8" name="Afbeelding 7">
            <a:hlinkClick r:id="rId6"/>
            <a:extLst>
              <a:ext uri="{FF2B5EF4-FFF2-40B4-BE49-F238E27FC236}">
                <a16:creationId xmlns:a16="http://schemas.microsoft.com/office/drawing/2014/main" id="{67088CCC-F0BE-5748-8DC6-2E5C47E83C9E}"/>
              </a:ext>
            </a:extLst>
          </p:cNvPr>
          <p:cNvPicPr>
            <a:picLocks noChangeAspect="1"/>
          </p:cNvPicPr>
          <p:nvPr userDrawn="1"/>
        </p:nvPicPr>
        <p:blipFill>
          <a:blip r:embed="rId7"/>
          <a:stretch>
            <a:fillRect/>
          </a:stretch>
        </p:blipFill>
        <p:spPr>
          <a:xfrm>
            <a:off x="6096001" y="5193874"/>
            <a:ext cx="508316" cy="371706"/>
          </a:xfrm>
          <a:prstGeom prst="rect">
            <a:avLst/>
          </a:prstGeom>
        </p:spPr>
      </p:pic>
    </p:spTree>
    <p:extLst>
      <p:ext uri="{BB962C8B-B14F-4D97-AF65-F5344CB8AC3E}">
        <p14:creationId xmlns:p14="http://schemas.microsoft.com/office/powerpoint/2010/main" val="74254855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Afsluitend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17436381-EE53-8142-858A-94C5314B0AA4}"/>
              </a:ext>
            </a:extLst>
          </p:cNvPr>
          <p:cNvSpPr txBox="1">
            <a:spLocks/>
          </p:cNvSpPr>
          <p:nvPr userDrawn="1"/>
        </p:nvSpPr>
        <p:spPr>
          <a:xfrm>
            <a:off x="1524001" y="2833982"/>
            <a:ext cx="9144000" cy="136759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chemeClr val="tx1"/>
                </a:solidFill>
                <a:latin typeface="Neo Sans Std" panose="020B0504030504040204" pitchFamily="34" charset="0"/>
                <a:ea typeface="+mj-ea"/>
                <a:cs typeface="+mj-cs"/>
              </a:defRPr>
            </a:lvl1pPr>
          </a:lstStyle>
          <a:p>
            <a:pPr algn="ctr"/>
            <a:r>
              <a:rPr lang="nl-NL" sz="5000" b="1" i="0">
                <a:solidFill>
                  <a:schemeClr val="bg1"/>
                </a:solidFill>
                <a:latin typeface="Aller" panose="020B0603020203020204" pitchFamily="34" charset="77"/>
              </a:rPr>
              <a:t>Dementie is</a:t>
            </a:r>
          </a:p>
          <a:p>
            <a:pPr algn="ctr"/>
            <a:r>
              <a:rPr lang="nl-NL" sz="5000" b="1" i="0">
                <a:solidFill>
                  <a:schemeClr val="bg1"/>
                </a:solidFill>
                <a:latin typeface="Aller" panose="020B0603020203020204" pitchFamily="34" charset="77"/>
              </a:rPr>
              <a:t>meer dan vergeten</a:t>
            </a:r>
            <a:endParaRPr lang="en-US" sz="5000" b="1" i="0">
              <a:solidFill>
                <a:schemeClr val="bg1"/>
              </a:solidFill>
              <a:latin typeface="Aller" panose="020B0603020203020204" pitchFamily="34" charset="77"/>
            </a:endParaRPr>
          </a:p>
        </p:txBody>
      </p:sp>
      <p:sp>
        <p:nvSpPr>
          <p:cNvPr id="12" name="Title 1">
            <a:extLst>
              <a:ext uri="{FF2B5EF4-FFF2-40B4-BE49-F238E27FC236}">
                <a16:creationId xmlns:a16="http://schemas.microsoft.com/office/drawing/2014/main" id="{FBA16A22-D98E-D048-8EA9-826D0D638134}"/>
              </a:ext>
            </a:extLst>
          </p:cNvPr>
          <p:cNvSpPr txBox="1">
            <a:spLocks/>
          </p:cNvSpPr>
          <p:nvPr userDrawn="1"/>
        </p:nvSpPr>
        <p:spPr>
          <a:xfrm>
            <a:off x="3058511" y="4362361"/>
            <a:ext cx="6074979" cy="37170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chemeClr val="tx1"/>
                </a:solidFill>
                <a:latin typeface="Neo Sans Std" panose="020B0504030504040204" pitchFamily="34" charset="0"/>
                <a:ea typeface="+mj-ea"/>
                <a:cs typeface="+mj-cs"/>
              </a:defRPr>
            </a:lvl1pPr>
          </a:lstStyle>
          <a:p>
            <a:pPr algn="ctr"/>
            <a:r>
              <a:rPr lang="nl-NL" sz="2400" b="0" i="0">
                <a:solidFill>
                  <a:schemeClr val="bg1"/>
                </a:solidFill>
                <a:latin typeface="Aller" panose="020B0603020203020204" pitchFamily="34" charset="77"/>
              </a:rPr>
              <a:t>Het is zoveel meer dan dat!</a:t>
            </a:r>
            <a:endParaRPr lang="en-US" sz="2400" b="0" i="0">
              <a:solidFill>
                <a:schemeClr val="bg1"/>
              </a:solidFill>
              <a:latin typeface="Aller" panose="020B0603020203020204" pitchFamily="34" charset="77"/>
            </a:endParaRPr>
          </a:p>
        </p:txBody>
      </p:sp>
      <p:pic>
        <p:nvPicPr>
          <p:cNvPr id="16" name="Afbeelding 15">
            <a:extLst>
              <a:ext uri="{FF2B5EF4-FFF2-40B4-BE49-F238E27FC236}">
                <a16:creationId xmlns:a16="http://schemas.microsoft.com/office/drawing/2014/main" id="{C0883C9C-DB88-C840-A105-1ED57A1A9C73}"/>
              </a:ext>
            </a:extLst>
          </p:cNvPr>
          <p:cNvPicPr>
            <a:picLocks noChangeAspect="1"/>
          </p:cNvPicPr>
          <p:nvPr userDrawn="1"/>
        </p:nvPicPr>
        <p:blipFill>
          <a:blip r:embed="rId3"/>
          <a:stretch>
            <a:fillRect/>
          </a:stretch>
        </p:blipFill>
        <p:spPr>
          <a:xfrm>
            <a:off x="5757334" y="2069393"/>
            <a:ext cx="677333" cy="495300"/>
          </a:xfrm>
          <a:prstGeom prst="rect">
            <a:avLst/>
          </a:prstGeom>
        </p:spPr>
      </p:pic>
      <p:pic>
        <p:nvPicPr>
          <p:cNvPr id="20" name="Afbeelding 19">
            <a:extLst>
              <a:ext uri="{FF2B5EF4-FFF2-40B4-BE49-F238E27FC236}">
                <a16:creationId xmlns:a16="http://schemas.microsoft.com/office/drawing/2014/main" id="{6FFAC053-236F-854B-981B-551947C0A260}"/>
              </a:ext>
            </a:extLst>
          </p:cNvPr>
          <p:cNvPicPr>
            <a:picLocks noChangeAspect="1"/>
          </p:cNvPicPr>
          <p:nvPr userDrawn="1"/>
        </p:nvPicPr>
        <p:blipFill>
          <a:blip r:embed="rId4"/>
          <a:stretch>
            <a:fillRect/>
          </a:stretch>
        </p:blipFill>
        <p:spPr>
          <a:xfrm>
            <a:off x="210205" y="5573798"/>
            <a:ext cx="1660636" cy="919076"/>
          </a:xfrm>
          <a:prstGeom prst="rect">
            <a:avLst/>
          </a:prstGeom>
        </p:spPr>
      </p:pic>
      <p:sp>
        <p:nvSpPr>
          <p:cNvPr id="21" name="Tekstvak 20">
            <a:hlinkClick r:id="rId5"/>
            <a:extLst>
              <a:ext uri="{FF2B5EF4-FFF2-40B4-BE49-F238E27FC236}">
                <a16:creationId xmlns:a16="http://schemas.microsoft.com/office/drawing/2014/main" id="{60323752-B412-4D4E-8691-D5C0D15A2380}"/>
              </a:ext>
            </a:extLst>
          </p:cNvPr>
          <p:cNvSpPr txBox="1"/>
          <p:nvPr userDrawn="1"/>
        </p:nvSpPr>
        <p:spPr>
          <a:xfrm>
            <a:off x="7391876" y="6185098"/>
            <a:ext cx="3237187" cy="307777"/>
          </a:xfrm>
          <a:prstGeom prst="rect">
            <a:avLst/>
          </a:prstGeom>
          <a:solidFill>
            <a:srgbClr val="EC6726"/>
          </a:solidFill>
        </p:spPr>
        <p:txBody>
          <a:bodyPr wrap="square" rtlCol="0">
            <a:spAutoFit/>
          </a:bodyPr>
          <a:lstStyle/>
          <a:p>
            <a:pPr algn="ctr"/>
            <a:r>
              <a:rPr lang="nl-NL" sz="1400">
                <a:solidFill>
                  <a:schemeClr val="bg1"/>
                </a:solidFill>
                <a:latin typeface="Aller" panose="020B0603020203020204" pitchFamily="34" charset="77"/>
              </a:rPr>
              <a:t>www.dementietwente.nl</a:t>
            </a:r>
          </a:p>
        </p:txBody>
      </p:sp>
      <p:pic>
        <p:nvPicPr>
          <p:cNvPr id="22" name="Afbeelding 21">
            <a:hlinkClick r:id="rId6"/>
            <a:extLst>
              <a:ext uri="{FF2B5EF4-FFF2-40B4-BE49-F238E27FC236}">
                <a16:creationId xmlns:a16="http://schemas.microsoft.com/office/drawing/2014/main" id="{21F24176-2D0F-8945-B515-FA75E6145967}"/>
              </a:ext>
            </a:extLst>
          </p:cNvPr>
          <p:cNvPicPr>
            <a:picLocks noChangeAspect="1"/>
          </p:cNvPicPr>
          <p:nvPr userDrawn="1"/>
        </p:nvPicPr>
        <p:blipFill>
          <a:blip r:embed="rId7"/>
          <a:stretch>
            <a:fillRect/>
          </a:stretch>
        </p:blipFill>
        <p:spPr>
          <a:xfrm>
            <a:off x="10801217" y="6147295"/>
            <a:ext cx="508316" cy="371706"/>
          </a:xfrm>
          <a:prstGeom prst="rect">
            <a:avLst/>
          </a:prstGeom>
        </p:spPr>
      </p:pic>
      <p:pic>
        <p:nvPicPr>
          <p:cNvPr id="23" name="Afbeelding 22">
            <a:hlinkClick r:id="rId8"/>
            <a:extLst>
              <a:ext uri="{FF2B5EF4-FFF2-40B4-BE49-F238E27FC236}">
                <a16:creationId xmlns:a16="http://schemas.microsoft.com/office/drawing/2014/main" id="{B5C8F98C-146B-6844-A3E9-F9355D75EB55}"/>
              </a:ext>
            </a:extLst>
          </p:cNvPr>
          <p:cNvPicPr>
            <a:picLocks noChangeAspect="1"/>
          </p:cNvPicPr>
          <p:nvPr userDrawn="1"/>
        </p:nvPicPr>
        <p:blipFill>
          <a:blip r:embed="rId9"/>
          <a:stretch>
            <a:fillRect/>
          </a:stretch>
        </p:blipFill>
        <p:spPr>
          <a:xfrm>
            <a:off x="11309533" y="6147295"/>
            <a:ext cx="508316" cy="371706"/>
          </a:xfrm>
          <a:prstGeom prst="rect">
            <a:avLst/>
          </a:prstGeom>
        </p:spPr>
      </p:pic>
    </p:spTree>
    <p:extLst>
      <p:ext uri="{BB962C8B-B14F-4D97-AF65-F5344CB8AC3E}">
        <p14:creationId xmlns:p14="http://schemas.microsoft.com/office/powerpoint/2010/main" val="402632726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Afsluitend 3">
    <p:bg>
      <p:bgPr>
        <a:solidFill>
          <a:srgbClr val="771B6E"/>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17436381-EE53-8142-858A-94C5314B0AA4}"/>
              </a:ext>
            </a:extLst>
          </p:cNvPr>
          <p:cNvSpPr txBox="1">
            <a:spLocks/>
          </p:cNvSpPr>
          <p:nvPr userDrawn="1"/>
        </p:nvSpPr>
        <p:spPr>
          <a:xfrm>
            <a:off x="1524001" y="2833982"/>
            <a:ext cx="9144000" cy="136759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chemeClr val="tx1"/>
                </a:solidFill>
                <a:latin typeface="Neo Sans Std" panose="020B0504030504040204" pitchFamily="34" charset="0"/>
                <a:ea typeface="+mj-ea"/>
                <a:cs typeface="+mj-cs"/>
              </a:defRPr>
            </a:lvl1pPr>
          </a:lstStyle>
          <a:p>
            <a:pPr algn="ctr"/>
            <a:r>
              <a:rPr lang="nl-NL" sz="5000" b="1" i="0">
                <a:solidFill>
                  <a:schemeClr val="bg1"/>
                </a:solidFill>
                <a:latin typeface="Aller" panose="020B0603020203020204" pitchFamily="34" charset="77"/>
              </a:rPr>
              <a:t>Dementie is</a:t>
            </a:r>
          </a:p>
          <a:p>
            <a:pPr algn="ctr"/>
            <a:r>
              <a:rPr lang="nl-NL" sz="5000" b="1" i="0">
                <a:solidFill>
                  <a:schemeClr val="bg1"/>
                </a:solidFill>
                <a:latin typeface="Aller" panose="020B0603020203020204" pitchFamily="34" charset="77"/>
              </a:rPr>
              <a:t>meer dan vergeten</a:t>
            </a:r>
            <a:endParaRPr lang="en-US" sz="5000" b="1" i="0">
              <a:solidFill>
                <a:schemeClr val="bg1"/>
              </a:solidFill>
              <a:latin typeface="Aller" panose="020B0603020203020204" pitchFamily="34" charset="77"/>
            </a:endParaRPr>
          </a:p>
        </p:txBody>
      </p:sp>
      <p:sp>
        <p:nvSpPr>
          <p:cNvPr id="12" name="Title 1">
            <a:extLst>
              <a:ext uri="{FF2B5EF4-FFF2-40B4-BE49-F238E27FC236}">
                <a16:creationId xmlns:a16="http://schemas.microsoft.com/office/drawing/2014/main" id="{FBA16A22-D98E-D048-8EA9-826D0D638134}"/>
              </a:ext>
            </a:extLst>
          </p:cNvPr>
          <p:cNvSpPr txBox="1">
            <a:spLocks/>
          </p:cNvSpPr>
          <p:nvPr userDrawn="1"/>
        </p:nvSpPr>
        <p:spPr>
          <a:xfrm>
            <a:off x="3058511" y="4362361"/>
            <a:ext cx="6074979" cy="37170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chemeClr val="tx1"/>
                </a:solidFill>
                <a:latin typeface="Neo Sans Std" panose="020B0504030504040204" pitchFamily="34" charset="0"/>
                <a:ea typeface="+mj-ea"/>
                <a:cs typeface="+mj-cs"/>
              </a:defRPr>
            </a:lvl1pPr>
          </a:lstStyle>
          <a:p>
            <a:pPr algn="ctr"/>
            <a:r>
              <a:rPr lang="nl-NL" sz="2400" b="0" i="0">
                <a:solidFill>
                  <a:schemeClr val="bg1"/>
                </a:solidFill>
                <a:latin typeface="Aller" panose="020B0603020203020204" pitchFamily="34" charset="77"/>
              </a:rPr>
              <a:t>Het is zoveel meer dan dat!</a:t>
            </a:r>
            <a:endParaRPr lang="en-US" sz="2400" b="0" i="0">
              <a:solidFill>
                <a:schemeClr val="bg1"/>
              </a:solidFill>
              <a:latin typeface="Aller" panose="020B0603020203020204" pitchFamily="34" charset="77"/>
            </a:endParaRPr>
          </a:p>
        </p:txBody>
      </p:sp>
      <p:pic>
        <p:nvPicPr>
          <p:cNvPr id="15" name="Afbeelding 14">
            <a:extLst>
              <a:ext uri="{FF2B5EF4-FFF2-40B4-BE49-F238E27FC236}">
                <a16:creationId xmlns:a16="http://schemas.microsoft.com/office/drawing/2014/main" id="{B60BB836-84B3-6A43-86D3-A6B6CDCBD6D3}"/>
              </a:ext>
            </a:extLst>
          </p:cNvPr>
          <p:cNvPicPr>
            <a:picLocks noChangeAspect="1"/>
          </p:cNvPicPr>
          <p:nvPr userDrawn="1"/>
        </p:nvPicPr>
        <p:blipFill>
          <a:blip r:embed="rId2"/>
          <a:stretch>
            <a:fillRect/>
          </a:stretch>
        </p:blipFill>
        <p:spPr>
          <a:xfrm>
            <a:off x="5757334" y="2069393"/>
            <a:ext cx="677333" cy="495300"/>
          </a:xfrm>
          <a:prstGeom prst="rect">
            <a:avLst/>
          </a:prstGeom>
        </p:spPr>
      </p:pic>
      <p:sp>
        <p:nvSpPr>
          <p:cNvPr id="17" name="Tekstvak 16">
            <a:hlinkClick r:id="rId3"/>
            <a:extLst>
              <a:ext uri="{FF2B5EF4-FFF2-40B4-BE49-F238E27FC236}">
                <a16:creationId xmlns:a16="http://schemas.microsoft.com/office/drawing/2014/main" id="{542ECFBE-F3B8-F248-BA5E-6D2C1F60989F}"/>
              </a:ext>
            </a:extLst>
          </p:cNvPr>
          <p:cNvSpPr txBox="1"/>
          <p:nvPr userDrawn="1"/>
        </p:nvSpPr>
        <p:spPr>
          <a:xfrm>
            <a:off x="3920059" y="6185098"/>
            <a:ext cx="3237187" cy="307777"/>
          </a:xfrm>
          <a:prstGeom prst="rect">
            <a:avLst/>
          </a:prstGeom>
          <a:solidFill>
            <a:srgbClr val="EC6726"/>
          </a:solidFill>
        </p:spPr>
        <p:txBody>
          <a:bodyPr wrap="square" rtlCol="0">
            <a:spAutoFit/>
          </a:bodyPr>
          <a:lstStyle/>
          <a:p>
            <a:pPr algn="ctr"/>
            <a:r>
              <a:rPr lang="nl-NL" sz="1400">
                <a:solidFill>
                  <a:schemeClr val="bg1"/>
                </a:solidFill>
                <a:latin typeface="Aller" panose="020B0603020203020204" pitchFamily="34" charset="77"/>
              </a:rPr>
              <a:t>www.dementietwente.nl</a:t>
            </a:r>
          </a:p>
        </p:txBody>
      </p:sp>
      <p:pic>
        <p:nvPicPr>
          <p:cNvPr id="18" name="Afbeelding 17">
            <a:hlinkClick r:id="rId4"/>
            <a:extLst>
              <a:ext uri="{FF2B5EF4-FFF2-40B4-BE49-F238E27FC236}">
                <a16:creationId xmlns:a16="http://schemas.microsoft.com/office/drawing/2014/main" id="{8FECBAB5-3CBC-8F48-9CBA-53BC3864785A}"/>
              </a:ext>
            </a:extLst>
          </p:cNvPr>
          <p:cNvPicPr>
            <a:picLocks noChangeAspect="1"/>
          </p:cNvPicPr>
          <p:nvPr userDrawn="1"/>
        </p:nvPicPr>
        <p:blipFill>
          <a:blip r:embed="rId5"/>
          <a:stretch>
            <a:fillRect/>
          </a:stretch>
        </p:blipFill>
        <p:spPr>
          <a:xfrm>
            <a:off x="7329399" y="6147295"/>
            <a:ext cx="508316" cy="371706"/>
          </a:xfrm>
          <a:prstGeom prst="rect">
            <a:avLst/>
          </a:prstGeom>
        </p:spPr>
      </p:pic>
      <p:pic>
        <p:nvPicPr>
          <p:cNvPr id="19" name="Afbeelding 18">
            <a:hlinkClick r:id="rId6"/>
            <a:extLst>
              <a:ext uri="{FF2B5EF4-FFF2-40B4-BE49-F238E27FC236}">
                <a16:creationId xmlns:a16="http://schemas.microsoft.com/office/drawing/2014/main" id="{E8E6563A-3870-0B4D-BD0F-A7FF31D1BB28}"/>
              </a:ext>
            </a:extLst>
          </p:cNvPr>
          <p:cNvPicPr>
            <a:picLocks noChangeAspect="1"/>
          </p:cNvPicPr>
          <p:nvPr userDrawn="1"/>
        </p:nvPicPr>
        <p:blipFill>
          <a:blip r:embed="rId7"/>
          <a:stretch>
            <a:fillRect/>
          </a:stretch>
        </p:blipFill>
        <p:spPr>
          <a:xfrm>
            <a:off x="7837715" y="6147295"/>
            <a:ext cx="508316" cy="371706"/>
          </a:xfrm>
          <a:prstGeom prst="rect">
            <a:avLst/>
          </a:prstGeom>
        </p:spPr>
      </p:pic>
    </p:spTree>
    <p:extLst>
      <p:ext uri="{BB962C8B-B14F-4D97-AF65-F5344CB8AC3E}">
        <p14:creationId xmlns:p14="http://schemas.microsoft.com/office/powerpoint/2010/main" val="32734216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4057A693-04BF-5F26-F8B9-6236F93037E8}"/>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5BFE6E34-A87D-8977-F54F-F9F88F6C7A4C}"/>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951A715C-5753-219B-C7B8-EE1EED5D3D8D}"/>
              </a:ext>
            </a:extLst>
          </p:cNvPr>
          <p:cNvSpPr>
            <a:spLocks noGrp="1"/>
          </p:cNvSpPr>
          <p:nvPr>
            <p:ph type="dt" sz="half" idx="10"/>
          </p:nvPr>
        </p:nvSpPr>
        <p:spPr/>
        <p:txBody>
          <a:bodyPr/>
          <a:lstStyle/>
          <a:p>
            <a:fld id="{31F3DB2F-88AF-45D4-91F9-9D89F46E30FB}" type="datetimeFigureOut">
              <a:rPr lang="nl-NL" smtClean="0"/>
              <a:t>9-1-2024</a:t>
            </a:fld>
            <a:endParaRPr lang="nl-NL"/>
          </a:p>
        </p:txBody>
      </p:sp>
      <p:sp>
        <p:nvSpPr>
          <p:cNvPr id="5" name="Tijdelijke aanduiding voor voettekst 4">
            <a:extLst>
              <a:ext uri="{FF2B5EF4-FFF2-40B4-BE49-F238E27FC236}">
                <a16:creationId xmlns:a16="http://schemas.microsoft.com/office/drawing/2014/main" id="{BFF37B0F-B9E1-3102-9BE0-60334FC40AF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590B065-286E-1264-3BAF-DD78752D09EB}"/>
              </a:ext>
            </a:extLst>
          </p:cNvPr>
          <p:cNvSpPr>
            <a:spLocks noGrp="1"/>
          </p:cNvSpPr>
          <p:nvPr>
            <p:ph type="sldNum" sz="quarter" idx="12"/>
          </p:nvPr>
        </p:nvSpPr>
        <p:spPr/>
        <p:txBody>
          <a:bodyPr/>
          <a:lstStyle/>
          <a:p>
            <a:fld id="{5E72C03D-1ECB-4156-B25B-13B956BA91DC}" type="slidenum">
              <a:rPr lang="nl-NL" smtClean="0"/>
              <a:t>‹#›</a:t>
            </a:fld>
            <a:endParaRPr lang="nl-NL"/>
          </a:p>
        </p:txBody>
      </p:sp>
    </p:spTree>
    <p:extLst>
      <p:ext uri="{BB962C8B-B14F-4D97-AF65-F5344CB8AC3E}">
        <p14:creationId xmlns:p14="http://schemas.microsoft.com/office/powerpoint/2010/main" val="14470320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tart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01981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tart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28021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kleurslide blau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CA6896-1A4E-4CFC-8FD6-0C0EBADCAA06}"/>
              </a:ext>
            </a:extLst>
          </p:cNvPr>
          <p:cNvSpPr>
            <a:spLocks noGrp="1"/>
          </p:cNvSpPr>
          <p:nvPr>
            <p:ph type="title" hasCustomPrompt="1"/>
          </p:nvPr>
        </p:nvSpPr>
        <p:spPr>
          <a:xfrm>
            <a:off x="838200" y="1447690"/>
            <a:ext cx="10515600" cy="1325563"/>
          </a:xfrm>
          <a:prstGeom prst="rect">
            <a:avLst/>
          </a:prstGeom>
        </p:spPr>
        <p:txBody>
          <a:bodyPr/>
          <a:lstStyle>
            <a:lvl1pPr>
              <a:defRPr>
                <a:latin typeface="+mn-lt"/>
              </a:defRPr>
            </a:lvl1pPr>
          </a:lstStyle>
          <a:p>
            <a:r>
              <a:rPr lang="nl-NL"/>
              <a:t>Voer hier een Titel in</a:t>
            </a:r>
          </a:p>
        </p:txBody>
      </p:sp>
      <p:sp>
        <p:nvSpPr>
          <p:cNvPr id="3" name="Tijdelijke aanduiding voor inhoud 2">
            <a:extLst>
              <a:ext uri="{FF2B5EF4-FFF2-40B4-BE49-F238E27FC236}">
                <a16:creationId xmlns:a16="http://schemas.microsoft.com/office/drawing/2014/main" id="{EF3AF77A-E08C-F624-1D8F-50F0B29E839C}"/>
              </a:ext>
            </a:extLst>
          </p:cNvPr>
          <p:cNvSpPr>
            <a:spLocks noGrp="1"/>
          </p:cNvSpPr>
          <p:nvPr>
            <p:ph idx="1"/>
          </p:nvPr>
        </p:nvSpPr>
        <p:spPr>
          <a:xfrm>
            <a:off x="838200" y="2897680"/>
            <a:ext cx="10515600" cy="2262899"/>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9014444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Kleurslide oranj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1E4ED8EE-1796-EE75-9003-D006F32D08B7}"/>
              </a:ext>
            </a:extLst>
          </p:cNvPr>
          <p:cNvSpPr>
            <a:spLocks noGrp="1"/>
          </p:cNvSpPr>
          <p:nvPr>
            <p:ph type="title" hasCustomPrompt="1"/>
          </p:nvPr>
        </p:nvSpPr>
        <p:spPr>
          <a:xfrm>
            <a:off x="838200" y="1447690"/>
            <a:ext cx="10515600" cy="1325563"/>
          </a:xfrm>
          <a:prstGeom prst="rect">
            <a:avLst/>
          </a:prstGeom>
        </p:spPr>
        <p:txBody>
          <a:bodyPr/>
          <a:lstStyle>
            <a:lvl1pPr>
              <a:defRPr>
                <a:latin typeface="+mn-lt"/>
              </a:defRPr>
            </a:lvl1pPr>
          </a:lstStyle>
          <a:p>
            <a:r>
              <a:rPr lang="nl-NL"/>
              <a:t>Voer hier een Titel in</a:t>
            </a:r>
          </a:p>
        </p:txBody>
      </p:sp>
      <p:sp>
        <p:nvSpPr>
          <p:cNvPr id="8" name="Tijdelijke aanduiding voor inhoud 2">
            <a:extLst>
              <a:ext uri="{FF2B5EF4-FFF2-40B4-BE49-F238E27FC236}">
                <a16:creationId xmlns:a16="http://schemas.microsoft.com/office/drawing/2014/main" id="{4BC8DBB9-37A8-AD2E-755B-81E25668DC82}"/>
              </a:ext>
            </a:extLst>
          </p:cNvPr>
          <p:cNvSpPr>
            <a:spLocks noGrp="1"/>
          </p:cNvSpPr>
          <p:nvPr>
            <p:ph idx="1"/>
          </p:nvPr>
        </p:nvSpPr>
        <p:spPr>
          <a:xfrm>
            <a:off x="838200" y="2897680"/>
            <a:ext cx="10515600" cy="2262899"/>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3827761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Kleurslide paa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el 1">
            <a:extLst>
              <a:ext uri="{FF2B5EF4-FFF2-40B4-BE49-F238E27FC236}">
                <a16:creationId xmlns:a16="http://schemas.microsoft.com/office/drawing/2014/main" id="{520666C8-BC29-613C-5D8B-5EE231B7E7F8}"/>
              </a:ext>
            </a:extLst>
          </p:cNvPr>
          <p:cNvSpPr>
            <a:spLocks noGrp="1"/>
          </p:cNvSpPr>
          <p:nvPr>
            <p:ph type="title" hasCustomPrompt="1"/>
          </p:nvPr>
        </p:nvSpPr>
        <p:spPr>
          <a:xfrm>
            <a:off x="838200" y="1447690"/>
            <a:ext cx="10515600" cy="1325563"/>
          </a:xfrm>
          <a:prstGeom prst="rect">
            <a:avLst/>
          </a:prstGeom>
        </p:spPr>
        <p:txBody>
          <a:bodyPr/>
          <a:lstStyle>
            <a:lvl1pPr>
              <a:defRPr>
                <a:solidFill>
                  <a:schemeClr val="bg1"/>
                </a:solidFill>
                <a:latin typeface="+mn-lt"/>
              </a:defRPr>
            </a:lvl1pPr>
          </a:lstStyle>
          <a:p>
            <a:r>
              <a:rPr lang="nl-NL"/>
              <a:t>Voer hier een Titel in</a:t>
            </a:r>
          </a:p>
        </p:txBody>
      </p:sp>
      <p:sp>
        <p:nvSpPr>
          <p:cNvPr id="9" name="Tijdelijke aanduiding voor inhoud 2">
            <a:extLst>
              <a:ext uri="{FF2B5EF4-FFF2-40B4-BE49-F238E27FC236}">
                <a16:creationId xmlns:a16="http://schemas.microsoft.com/office/drawing/2014/main" id="{8ECF7866-50A9-FA83-B8D9-8AB4F0D608AE}"/>
              </a:ext>
            </a:extLst>
          </p:cNvPr>
          <p:cNvSpPr>
            <a:spLocks noGrp="1"/>
          </p:cNvSpPr>
          <p:nvPr>
            <p:ph idx="1"/>
          </p:nvPr>
        </p:nvSpPr>
        <p:spPr>
          <a:xfrm>
            <a:off x="838200" y="2897680"/>
            <a:ext cx="10515600" cy="2262899"/>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2884154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witte tekstslide / paars vlakj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9948D5-6886-B647-8C7C-93DB6D7CDBCC}"/>
              </a:ext>
            </a:extLst>
          </p:cNvPr>
          <p:cNvSpPr>
            <a:spLocks noGrp="1"/>
          </p:cNvSpPr>
          <p:nvPr>
            <p:ph type="title" hasCustomPrompt="1"/>
          </p:nvPr>
        </p:nvSpPr>
        <p:spPr>
          <a:xfrm>
            <a:off x="838200" y="1447690"/>
            <a:ext cx="10515600" cy="1325563"/>
          </a:xfrm>
          <a:prstGeom prst="rect">
            <a:avLst/>
          </a:prstGeom>
        </p:spPr>
        <p:txBody>
          <a:bodyPr/>
          <a:lstStyle>
            <a:lvl1pPr>
              <a:defRPr>
                <a:latin typeface="+mn-lt"/>
              </a:defRPr>
            </a:lvl1pPr>
          </a:lstStyle>
          <a:p>
            <a:r>
              <a:rPr lang="nl-NL"/>
              <a:t>Voer hier een Titel in</a:t>
            </a:r>
          </a:p>
        </p:txBody>
      </p:sp>
      <p:sp>
        <p:nvSpPr>
          <p:cNvPr id="3" name="Tijdelijke aanduiding voor inhoud 2">
            <a:extLst>
              <a:ext uri="{FF2B5EF4-FFF2-40B4-BE49-F238E27FC236}">
                <a16:creationId xmlns:a16="http://schemas.microsoft.com/office/drawing/2014/main" id="{696E2B10-2C90-5901-015C-3A526FDD8431}"/>
              </a:ext>
            </a:extLst>
          </p:cNvPr>
          <p:cNvSpPr>
            <a:spLocks noGrp="1"/>
          </p:cNvSpPr>
          <p:nvPr>
            <p:ph idx="1"/>
          </p:nvPr>
        </p:nvSpPr>
        <p:spPr>
          <a:xfrm>
            <a:off x="838200" y="2897680"/>
            <a:ext cx="10515600" cy="2262899"/>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5006753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witte tekstslide / oranje vlakj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EAFCF5-8461-578D-2C7B-82F14FF267F7}"/>
              </a:ext>
            </a:extLst>
          </p:cNvPr>
          <p:cNvSpPr>
            <a:spLocks noGrp="1"/>
          </p:cNvSpPr>
          <p:nvPr>
            <p:ph type="title" hasCustomPrompt="1"/>
          </p:nvPr>
        </p:nvSpPr>
        <p:spPr>
          <a:xfrm>
            <a:off x="838200" y="1447690"/>
            <a:ext cx="10515600" cy="1325563"/>
          </a:xfrm>
          <a:prstGeom prst="rect">
            <a:avLst/>
          </a:prstGeom>
        </p:spPr>
        <p:txBody>
          <a:bodyPr/>
          <a:lstStyle>
            <a:lvl1pPr>
              <a:defRPr>
                <a:latin typeface="+mn-lt"/>
              </a:defRPr>
            </a:lvl1pPr>
          </a:lstStyle>
          <a:p>
            <a:r>
              <a:rPr lang="nl-NL"/>
              <a:t>Voer hier een Titel in</a:t>
            </a:r>
          </a:p>
        </p:txBody>
      </p:sp>
      <p:sp>
        <p:nvSpPr>
          <p:cNvPr id="3" name="Tijdelijke aanduiding voor inhoud 2">
            <a:extLst>
              <a:ext uri="{FF2B5EF4-FFF2-40B4-BE49-F238E27FC236}">
                <a16:creationId xmlns:a16="http://schemas.microsoft.com/office/drawing/2014/main" id="{AB85A820-0B78-A27C-C26F-352AC74B1106}"/>
              </a:ext>
            </a:extLst>
          </p:cNvPr>
          <p:cNvSpPr>
            <a:spLocks noGrp="1"/>
          </p:cNvSpPr>
          <p:nvPr>
            <p:ph idx="1"/>
          </p:nvPr>
        </p:nvSpPr>
        <p:spPr>
          <a:xfrm>
            <a:off x="838200" y="2897680"/>
            <a:ext cx="10515600" cy="2262899"/>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7415201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witte tekstslide / blauw vlakj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9EDF55-E273-5E20-A375-1672357195FF}"/>
              </a:ext>
            </a:extLst>
          </p:cNvPr>
          <p:cNvSpPr>
            <a:spLocks noGrp="1"/>
          </p:cNvSpPr>
          <p:nvPr>
            <p:ph type="title" hasCustomPrompt="1"/>
          </p:nvPr>
        </p:nvSpPr>
        <p:spPr>
          <a:xfrm>
            <a:off x="838200" y="1447690"/>
            <a:ext cx="10515600" cy="1325563"/>
          </a:xfrm>
          <a:prstGeom prst="rect">
            <a:avLst/>
          </a:prstGeom>
        </p:spPr>
        <p:txBody>
          <a:bodyPr/>
          <a:lstStyle>
            <a:lvl1pPr>
              <a:defRPr>
                <a:latin typeface="+mn-lt"/>
              </a:defRPr>
            </a:lvl1pPr>
          </a:lstStyle>
          <a:p>
            <a:r>
              <a:rPr lang="nl-NL"/>
              <a:t>Voer hier een Titel in</a:t>
            </a:r>
          </a:p>
        </p:txBody>
      </p:sp>
      <p:sp>
        <p:nvSpPr>
          <p:cNvPr id="3" name="Tijdelijke aanduiding voor inhoud 2">
            <a:extLst>
              <a:ext uri="{FF2B5EF4-FFF2-40B4-BE49-F238E27FC236}">
                <a16:creationId xmlns:a16="http://schemas.microsoft.com/office/drawing/2014/main" id="{5037A0E7-3D35-1317-DD40-702309495133}"/>
              </a:ext>
            </a:extLst>
          </p:cNvPr>
          <p:cNvSpPr>
            <a:spLocks noGrp="1"/>
          </p:cNvSpPr>
          <p:nvPr>
            <p:ph idx="1"/>
          </p:nvPr>
        </p:nvSpPr>
        <p:spPr>
          <a:xfrm>
            <a:off x="838200" y="2897680"/>
            <a:ext cx="10515600" cy="2262899"/>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8996023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5F4108-4652-2F45-D48A-1E33D820770D}"/>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FFFDBDE3-591D-7136-FDF2-CA97ABC318C6}"/>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FB75F8C-F7F1-0814-3EC4-4984ADB46AF2}"/>
              </a:ext>
            </a:extLst>
          </p:cNvPr>
          <p:cNvSpPr>
            <a:spLocks noGrp="1"/>
          </p:cNvSpPr>
          <p:nvPr>
            <p:ph type="dt" sz="half" idx="10"/>
          </p:nvPr>
        </p:nvSpPr>
        <p:spPr/>
        <p:txBody>
          <a:bodyPr/>
          <a:lstStyle/>
          <a:p>
            <a:fld id="{31F3DB2F-88AF-45D4-91F9-9D89F46E30FB}" type="datetimeFigureOut">
              <a:rPr lang="nl-NL" smtClean="0"/>
              <a:t>9-1-2024</a:t>
            </a:fld>
            <a:endParaRPr lang="nl-NL"/>
          </a:p>
        </p:txBody>
      </p:sp>
      <p:sp>
        <p:nvSpPr>
          <p:cNvPr id="5" name="Tijdelijke aanduiding voor voettekst 4">
            <a:extLst>
              <a:ext uri="{FF2B5EF4-FFF2-40B4-BE49-F238E27FC236}">
                <a16:creationId xmlns:a16="http://schemas.microsoft.com/office/drawing/2014/main" id="{0DF49937-25BB-B2BC-2114-9ABD72B44F1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D21C36C-93D2-00D9-C5C8-E990A0F9BFCC}"/>
              </a:ext>
            </a:extLst>
          </p:cNvPr>
          <p:cNvSpPr>
            <a:spLocks noGrp="1"/>
          </p:cNvSpPr>
          <p:nvPr>
            <p:ph type="sldNum" sz="quarter" idx="12"/>
          </p:nvPr>
        </p:nvSpPr>
        <p:spPr/>
        <p:txBody>
          <a:bodyPr/>
          <a:lstStyle/>
          <a:p>
            <a:fld id="{5E72C03D-1ECB-4156-B25B-13B956BA91DC}" type="slidenum">
              <a:rPr lang="nl-NL" smtClean="0"/>
              <a:t>‹#›</a:t>
            </a:fld>
            <a:endParaRPr lang="nl-NL"/>
          </a:p>
        </p:txBody>
      </p:sp>
    </p:spTree>
    <p:extLst>
      <p:ext uri="{BB962C8B-B14F-4D97-AF65-F5344CB8AC3E}">
        <p14:creationId xmlns:p14="http://schemas.microsoft.com/office/powerpoint/2010/main" val="33709605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Witte tekstslide zonder vlakj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15ACD7-378F-2046-5D86-0AC6BCB6393C}"/>
              </a:ext>
            </a:extLst>
          </p:cNvPr>
          <p:cNvSpPr>
            <a:spLocks noGrp="1"/>
          </p:cNvSpPr>
          <p:nvPr>
            <p:ph type="title" hasCustomPrompt="1"/>
          </p:nvPr>
        </p:nvSpPr>
        <p:spPr>
          <a:xfrm>
            <a:off x="838200" y="1447690"/>
            <a:ext cx="10515600" cy="1325563"/>
          </a:xfrm>
          <a:prstGeom prst="rect">
            <a:avLst/>
          </a:prstGeom>
        </p:spPr>
        <p:txBody>
          <a:bodyPr/>
          <a:lstStyle>
            <a:lvl1pPr>
              <a:defRPr>
                <a:latin typeface="+mn-lt"/>
              </a:defRPr>
            </a:lvl1pPr>
          </a:lstStyle>
          <a:p>
            <a:r>
              <a:rPr lang="nl-NL"/>
              <a:t>Voer hier een Titel in</a:t>
            </a:r>
          </a:p>
        </p:txBody>
      </p:sp>
      <p:sp>
        <p:nvSpPr>
          <p:cNvPr id="3" name="Tijdelijke aanduiding voor inhoud 2">
            <a:extLst>
              <a:ext uri="{FF2B5EF4-FFF2-40B4-BE49-F238E27FC236}">
                <a16:creationId xmlns:a16="http://schemas.microsoft.com/office/drawing/2014/main" id="{F708B83F-2110-0027-15EC-D7419B1671BE}"/>
              </a:ext>
            </a:extLst>
          </p:cNvPr>
          <p:cNvSpPr>
            <a:spLocks noGrp="1"/>
          </p:cNvSpPr>
          <p:nvPr>
            <p:ph idx="1"/>
          </p:nvPr>
        </p:nvSpPr>
        <p:spPr>
          <a:xfrm>
            <a:off x="838200" y="2897680"/>
            <a:ext cx="10515600" cy="2262899"/>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5202453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eldia met afbeelding">
    <p:spTree>
      <p:nvGrpSpPr>
        <p:cNvPr id="1" name=""/>
        <p:cNvGrpSpPr/>
        <p:nvPr/>
      </p:nvGrpSpPr>
      <p:grpSpPr>
        <a:xfrm>
          <a:off x="0" y="0"/>
          <a:ext cx="0" cy="0"/>
          <a:chOff x="0" y="0"/>
          <a:chExt cx="0" cy="0"/>
        </a:xfrm>
      </p:grpSpPr>
      <p:sp>
        <p:nvSpPr>
          <p:cNvPr id="7" name="Tijdelijke aanduiding voor afbeelding 4" title="Decoratief">
            <a:extLst>
              <a:ext uri="{FF2B5EF4-FFF2-40B4-BE49-F238E27FC236}">
                <a16:creationId xmlns:a16="http://schemas.microsoft.com/office/drawing/2014/main" id="{BE84B7CE-D997-4F92-BD9D-3F9DE2782EF8}"/>
              </a:ext>
            </a:extLst>
          </p:cNvPr>
          <p:cNvSpPr>
            <a:spLocks noGrp="1"/>
          </p:cNvSpPr>
          <p:nvPr>
            <p:ph type="pic" sz="quarter" idx="10"/>
          </p:nvPr>
        </p:nvSpPr>
        <p:spPr>
          <a:xfrm>
            <a:off x="0" y="4288"/>
            <a:ext cx="12192000" cy="4618512"/>
          </a:xfrm>
          <a:solidFill>
            <a:schemeClr val="bg1">
              <a:lumMod val="95000"/>
            </a:schemeClr>
          </a:solidFill>
        </p:spPr>
        <p:txBody>
          <a:bodyPr rtlCol="0"/>
          <a:lstStyle/>
          <a:p>
            <a:pPr rtl="0"/>
            <a:r>
              <a:rPr lang="nl-NL" noProof="0"/>
              <a:t>Klik op het pictogram als u een afbeelding wilt toevoegen</a:t>
            </a:r>
          </a:p>
        </p:txBody>
      </p:sp>
      <p:sp>
        <p:nvSpPr>
          <p:cNvPr id="2" name="Rechthoek 1">
            <a:extLst>
              <a:ext uri="{FF2B5EF4-FFF2-40B4-BE49-F238E27FC236}">
                <a16:creationId xmlns:a16="http://schemas.microsoft.com/office/drawing/2014/main" id="{BB940F57-02B1-4B56-8BA7-24557BFCBB01}"/>
              </a:ext>
            </a:extLst>
          </p:cNvPr>
          <p:cNvSpPr/>
          <p:nvPr userDrawn="1"/>
        </p:nvSpPr>
        <p:spPr>
          <a:xfrm>
            <a:off x="0" y="4622800"/>
            <a:ext cx="12192000" cy="22309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noProof="0"/>
          </a:p>
        </p:txBody>
      </p:sp>
      <p:sp>
        <p:nvSpPr>
          <p:cNvPr id="6" name="Titel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5037721"/>
            <a:ext cx="9575801" cy="891250"/>
          </a:xfrm>
        </p:spPr>
        <p:txBody>
          <a:bodyPr rtlCol="0" anchor="t">
            <a:noAutofit/>
          </a:bodyPr>
          <a:lstStyle>
            <a:lvl1pPr>
              <a:defRPr sz="5000" b="1">
                <a:solidFill>
                  <a:schemeClr val="bg1"/>
                </a:solidFill>
                <a:latin typeface="+mj-lt"/>
              </a:defRPr>
            </a:lvl1pPr>
          </a:lstStyle>
          <a:p>
            <a:pPr rtl="0"/>
            <a:r>
              <a:rPr lang="nl-NL" noProof="0"/>
              <a:t>KLIK OM TITEL TOE TE VOEGEN</a:t>
            </a:r>
          </a:p>
        </p:txBody>
      </p:sp>
      <p:sp>
        <p:nvSpPr>
          <p:cNvPr id="13" name="Tijdelijke aanduiding voor tekst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6125744"/>
            <a:ext cx="9575800" cy="338549"/>
          </a:xfrm>
        </p:spPr>
        <p:txBody>
          <a:bodyPr rtlCol="0">
            <a:normAutofit/>
          </a:bodyPr>
          <a:lstStyle>
            <a:lvl1pPr marL="0" indent="0">
              <a:buNone/>
              <a:defRPr sz="1600" spc="300">
                <a:solidFill>
                  <a:schemeClr val="bg1"/>
                </a:solidFill>
                <a:latin typeface="+mn-lt"/>
                <a:cs typeface="Arial" panose="020B0604020202020204" pitchFamily="34" charset="0"/>
              </a:defRPr>
            </a:lvl1pPr>
          </a:lstStyle>
          <a:p>
            <a:pPr lvl="0" rtl="0"/>
            <a:r>
              <a:rPr lang="nl-NL" noProof="0"/>
              <a:t>HIER KOMT DE SUBTITEL</a:t>
            </a:r>
          </a:p>
        </p:txBody>
      </p:sp>
      <p:sp>
        <p:nvSpPr>
          <p:cNvPr id="5" name="Vorm 62" title="Decoratief">
            <a:extLst>
              <a:ext uri="{FF2B5EF4-FFF2-40B4-BE49-F238E27FC236}">
                <a16:creationId xmlns:a16="http://schemas.microsoft.com/office/drawing/2014/main" id="{E1A23DB6-E067-4A30-8C4B-98B452428518}"/>
              </a:ext>
            </a:extLst>
          </p:cNvPr>
          <p:cNvSpPr/>
          <p:nvPr userDrawn="1"/>
        </p:nvSpPr>
        <p:spPr>
          <a:xfrm rot="16200000" flipV="1">
            <a:off x="2321166" y="4604150"/>
            <a:ext cx="0" cy="2690794"/>
          </a:xfrm>
          <a:prstGeom prst="line">
            <a:avLst/>
          </a:prstGeom>
          <a:ln w="76200">
            <a:solidFill>
              <a:schemeClr val="accent1">
                <a:lumMod val="60000"/>
                <a:lumOff val="40000"/>
              </a:schemeClr>
            </a:solidFill>
            <a:miter lim="400000"/>
          </a:ln>
        </p:spPr>
        <p:txBody>
          <a:bodyPr lIns="19050" tIns="19050" rIns="19050" bIns="19050" rtlCol="0" anchor="ctr"/>
          <a:lstStyle/>
          <a:p>
            <a:pPr algn="ctr" rtl="0">
              <a:defRPr sz="3000">
                <a:solidFill>
                  <a:srgbClr val="000000"/>
                </a:solidFill>
                <a:latin typeface="Helvetica Light"/>
                <a:ea typeface="Helvetica Light"/>
                <a:cs typeface="Helvetica Light"/>
                <a:sym typeface="Helvetica Light"/>
              </a:defRPr>
            </a:pPr>
            <a:endParaRPr lang="nl-NL" sz="1500" noProof="0"/>
          </a:p>
        </p:txBody>
      </p:sp>
    </p:spTree>
    <p:extLst>
      <p:ext uri="{BB962C8B-B14F-4D97-AF65-F5344CB8AC3E}">
        <p14:creationId xmlns:p14="http://schemas.microsoft.com/office/powerpoint/2010/main" val="39035129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Titeldia met afbeelding">
    <p:spTree>
      <p:nvGrpSpPr>
        <p:cNvPr id="1" name=""/>
        <p:cNvGrpSpPr/>
        <p:nvPr/>
      </p:nvGrpSpPr>
      <p:grpSpPr>
        <a:xfrm>
          <a:off x="0" y="0"/>
          <a:ext cx="0" cy="0"/>
          <a:chOff x="0" y="0"/>
          <a:chExt cx="0" cy="0"/>
        </a:xfrm>
      </p:grpSpPr>
      <p:sp>
        <p:nvSpPr>
          <p:cNvPr id="7" name="Tijdelijke aanduiding voor afbeelding 4" title="Decoratief">
            <a:extLst>
              <a:ext uri="{FF2B5EF4-FFF2-40B4-BE49-F238E27FC236}">
                <a16:creationId xmlns:a16="http://schemas.microsoft.com/office/drawing/2014/main" id="{BE84B7CE-D997-4F92-BD9D-3F9DE2782EF8}"/>
              </a:ext>
            </a:extLst>
          </p:cNvPr>
          <p:cNvSpPr>
            <a:spLocks noGrp="1"/>
          </p:cNvSpPr>
          <p:nvPr>
            <p:ph type="pic" sz="quarter" idx="10"/>
          </p:nvPr>
        </p:nvSpPr>
        <p:spPr>
          <a:xfrm>
            <a:off x="0" y="4288"/>
            <a:ext cx="12192000" cy="6853712"/>
          </a:xfrm>
          <a:solidFill>
            <a:schemeClr val="bg1">
              <a:lumMod val="95000"/>
            </a:schemeClr>
          </a:solidFill>
        </p:spPr>
        <p:txBody>
          <a:bodyPr rtlCol="0"/>
          <a:lstStyle/>
          <a:p>
            <a:pPr rtl="0"/>
            <a:r>
              <a:rPr lang="nl-NL" noProof="0"/>
              <a:t>Klik op het pictogram als u een afbeelding wilt toevoegen</a:t>
            </a:r>
          </a:p>
        </p:txBody>
      </p:sp>
      <p:sp>
        <p:nvSpPr>
          <p:cNvPr id="6" name="Titel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2002421"/>
            <a:ext cx="7252505" cy="891250"/>
          </a:xfrm>
        </p:spPr>
        <p:txBody>
          <a:bodyPr rtlCol="0" anchor="t">
            <a:noAutofit/>
          </a:bodyPr>
          <a:lstStyle>
            <a:lvl1pPr>
              <a:defRPr sz="5000" b="1">
                <a:solidFill>
                  <a:schemeClr val="bg1"/>
                </a:solidFill>
                <a:latin typeface="+mj-lt"/>
              </a:defRPr>
            </a:lvl1pPr>
          </a:lstStyle>
          <a:p>
            <a:pPr rtl="0"/>
            <a:r>
              <a:rPr lang="nl-NL" noProof="0"/>
              <a:t>BEDANKT</a:t>
            </a:r>
          </a:p>
        </p:txBody>
      </p:sp>
      <p:sp>
        <p:nvSpPr>
          <p:cNvPr id="13" name="Tijdelijke aanduiding voor tekst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3090444"/>
            <a:ext cx="7252504" cy="338549"/>
          </a:xfrm>
        </p:spPr>
        <p:txBody>
          <a:bodyPr rtlCol="0">
            <a:normAutofit/>
          </a:bodyPr>
          <a:lstStyle>
            <a:lvl1pPr marL="0" indent="0">
              <a:buNone/>
              <a:defRPr sz="1600" spc="300">
                <a:solidFill>
                  <a:schemeClr val="bg1"/>
                </a:solidFill>
                <a:latin typeface="+mn-lt"/>
                <a:cs typeface="Arial" panose="020B0604020202020204" pitchFamily="34" charset="0"/>
              </a:defRPr>
            </a:lvl1pPr>
          </a:lstStyle>
          <a:p>
            <a:pPr lvl="0" rtl="0"/>
            <a:r>
              <a:rPr lang="nl-NL" noProof="0"/>
              <a:t>WWW.WEBSITENAAM.COM</a:t>
            </a:r>
          </a:p>
        </p:txBody>
      </p:sp>
      <p:sp>
        <p:nvSpPr>
          <p:cNvPr id="5" name="Vorm 62" title="Decoratief">
            <a:extLst>
              <a:ext uri="{FF2B5EF4-FFF2-40B4-BE49-F238E27FC236}">
                <a16:creationId xmlns:a16="http://schemas.microsoft.com/office/drawing/2014/main" id="{E1A23DB6-E067-4A30-8C4B-98B452428518}"/>
              </a:ext>
            </a:extLst>
          </p:cNvPr>
          <p:cNvSpPr/>
          <p:nvPr userDrawn="1"/>
        </p:nvSpPr>
        <p:spPr>
          <a:xfrm rot="16200000" flipV="1">
            <a:off x="1918496" y="1819845"/>
            <a:ext cx="1" cy="2188805"/>
          </a:xfrm>
          <a:prstGeom prst="line">
            <a:avLst/>
          </a:prstGeom>
          <a:ln w="76200">
            <a:solidFill>
              <a:schemeClr val="accent1">
                <a:lumMod val="60000"/>
                <a:lumOff val="40000"/>
              </a:schemeClr>
            </a:solidFill>
            <a:miter lim="400000"/>
          </a:ln>
        </p:spPr>
        <p:txBody>
          <a:bodyPr lIns="19050" tIns="19050" rIns="19050" bIns="19050" rtlCol="0" anchor="ctr"/>
          <a:lstStyle/>
          <a:p>
            <a:pPr algn="ctr" rtl="0">
              <a:defRPr sz="3000">
                <a:solidFill>
                  <a:srgbClr val="000000"/>
                </a:solidFill>
                <a:latin typeface="Helvetica Light"/>
                <a:ea typeface="Helvetica Light"/>
                <a:cs typeface="Helvetica Light"/>
                <a:sym typeface="Helvetica Light"/>
              </a:defRPr>
            </a:pPr>
            <a:endParaRPr lang="nl-NL" sz="1500" noProof="0"/>
          </a:p>
        </p:txBody>
      </p:sp>
    </p:spTree>
    <p:extLst>
      <p:ext uri="{BB962C8B-B14F-4D97-AF65-F5344CB8AC3E}">
        <p14:creationId xmlns:p14="http://schemas.microsoft.com/office/powerpoint/2010/main" val="6833160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eldia met afbeelding">
    <p:bg>
      <p:bgPr>
        <a:solidFill>
          <a:schemeClr val="accent1"/>
        </a:solidFill>
        <a:effectLst/>
      </p:bgPr>
    </p:bg>
    <p:spTree>
      <p:nvGrpSpPr>
        <p:cNvPr id="1" name=""/>
        <p:cNvGrpSpPr/>
        <p:nvPr/>
      </p:nvGrpSpPr>
      <p:grpSpPr>
        <a:xfrm>
          <a:off x="0" y="0"/>
          <a:ext cx="0" cy="0"/>
          <a:chOff x="0" y="0"/>
          <a:chExt cx="0" cy="0"/>
        </a:xfrm>
      </p:grpSpPr>
      <p:sp>
        <p:nvSpPr>
          <p:cNvPr id="7" name="Tijdelijke aanduiding voor afbeelding 4" title="Decoratief">
            <a:extLst>
              <a:ext uri="{FF2B5EF4-FFF2-40B4-BE49-F238E27FC236}">
                <a16:creationId xmlns:a16="http://schemas.microsoft.com/office/drawing/2014/main" id="{BE84B7CE-D997-4F92-BD9D-3F9DE2782EF8}"/>
              </a:ext>
            </a:extLst>
          </p:cNvPr>
          <p:cNvSpPr>
            <a:spLocks noGrp="1"/>
          </p:cNvSpPr>
          <p:nvPr>
            <p:ph type="pic" sz="quarter" idx="10"/>
          </p:nvPr>
        </p:nvSpPr>
        <p:spPr>
          <a:xfrm>
            <a:off x="5295899" y="4288"/>
            <a:ext cx="6896100" cy="6853712"/>
          </a:xfrm>
          <a:solidFill>
            <a:schemeClr val="bg1">
              <a:lumMod val="95000"/>
            </a:schemeClr>
          </a:solidFill>
        </p:spPr>
        <p:txBody>
          <a:bodyPr rtlCol="0"/>
          <a:lstStyle/>
          <a:p>
            <a:pPr rtl="0"/>
            <a:r>
              <a:rPr lang="nl-NL" noProof="0"/>
              <a:t>Klik op het pictogram als u een afbeelding wilt toevoegen</a:t>
            </a:r>
          </a:p>
        </p:txBody>
      </p:sp>
      <p:sp>
        <p:nvSpPr>
          <p:cNvPr id="9" name="Rechthoek 8">
            <a:extLst>
              <a:ext uri="{FF2B5EF4-FFF2-40B4-BE49-F238E27FC236}">
                <a16:creationId xmlns:a16="http://schemas.microsoft.com/office/drawing/2014/main" id="{38CBA09E-664D-42AC-81A8-E6756A655750}"/>
              </a:ext>
            </a:extLst>
          </p:cNvPr>
          <p:cNvSpPr/>
          <p:nvPr userDrawn="1"/>
        </p:nvSpPr>
        <p:spPr>
          <a:xfrm>
            <a:off x="0" y="1539433"/>
            <a:ext cx="8866207" cy="53185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noProof="0"/>
          </a:p>
        </p:txBody>
      </p:sp>
      <p:sp>
        <p:nvSpPr>
          <p:cNvPr id="8" name="Rechthoek 7" title="Decoratief"/>
          <p:cNvSpPr/>
          <p:nvPr userDrawn="1"/>
        </p:nvSpPr>
        <p:spPr>
          <a:xfrm>
            <a:off x="0" y="0"/>
            <a:ext cx="5295899" cy="6858000"/>
          </a:xfrm>
          <a:prstGeom prst="rect">
            <a:avLst/>
          </a:prstGeom>
          <a:solidFill>
            <a:schemeClr val="accent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noProof="0"/>
          </a:p>
        </p:txBody>
      </p:sp>
      <p:sp>
        <p:nvSpPr>
          <p:cNvPr id="6" name="Titel 1">
            <a:extLst>
              <a:ext uri="{FF2B5EF4-FFF2-40B4-BE49-F238E27FC236}">
                <a16:creationId xmlns:a16="http://schemas.microsoft.com/office/drawing/2014/main" id="{AA99C074-A230-B944-8FEA-870A76765C60}"/>
              </a:ext>
            </a:extLst>
          </p:cNvPr>
          <p:cNvSpPr>
            <a:spLocks noGrp="1"/>
          </p:cNvSpPr>
          <p:nvPr>
            <p:ph type="title" hasCustomPrompt="1"/>
          </p:nvPr>
        </p:nvSpPr>
        <p:spPr>
          <a:xfrm>
            <a:off x="798690" y="2040520"/>
            <a:ext cx="4120444" cy="1818655"/>
          </a:xfrm>
        </p:spPr>
        <p:txBody>
          <a:bodyPr rtlCol="0" anchor="b">
            <a:noAutofit/>
          </a:bodyPr>
          <a:lstStyle>
            <a:lvl1pPr algn="l">
              <a:defRPr sz="5000" b="1">
                <a:solidFill>
                  <a:schemeClr val="bg1"/>
                </a:solidFill>
                <a:latin typeface="+mj-lt"/>
              </a:defRPr>
            </a:lvl1pPr>
          </a:lstStyle>
          <a:p>
            <a:pPr rtl="0"/>
            <a:r>
              <a:rPr lang="nl-NL" noProof="0"/>
              <a:t>KLIK OM TITEL TOE TE VOEGEN</a:t>
            </a:r>
          </a:p>
        </p:txBody>
      </p:sp>
      <p:sp>
        <p:nvSpPr>
          <p:cNvPr id="10" name="Tijdelijke aanduiding voor tekst 12">
            <a:extLst>
              <a:ext uri="{FF2B5EF4-FFF2-40B4-BE49-F238E27FC236}">
                <a16:creationId xmlns:a16="http://schemas.microsoft.com/office/drawing/2014/main" id="{1221857D-ECFA-4D4D-91DF-E36500791501}"/>
              </a:ext>
            </a:extLst>
          </p:cNvPr>
          <p:cNvSpPr>
            <a:spLocks noGrp="1"/>
          </p:cNvSpPr>
          <p:nvPr>
            <p:ph type="body" sz="quarter" idx="15" hasCustomPrompt="1"/>
          </p:nvPr>
        </p:nvSpPr>
        <p:spPr>
          <a:xfrm>
            <a:off x="798690" y="4031658"/>
            <a:ext cx="4120443" cy="338549"/>
          </a:xfrm>
        </p:spPr>
        <p:txBody>
          <a:bodyPr rtlCol="0">
            <a:normAutofit/>
          </a:bodyPr>
          <a:lstStyle>
            <a:lvl1pPr marL="0" indent="0" algn="l">
              <a:buNone/>
              <a:defRPr sz="1600" spc="300">
                <a:solidFill>
                  <a:schemeClr val="bg1"/>
                </a:solidFill>
                <a:latin typeface="+mn-lt"/>
                <a:cs typeface="Arial" panose="020B0604020202020204" pitchFamily="34" charset="0"/>
              </a:defRPr>
            </a:lvl1pPr>
          </a:lstStyle>
          <a:p>
            <a:pPr lvl="0" rtl="0"/>
            <a:r>
              <a:rPr lang="nl-NL" noProof="0"/>
              <a:t>HIER KOMT DE SUBTITEL</a:t>
            </a:r>
          </a:p>
        </p:txBody>
      </p:sp>
      <p:sp>
        <p:nvSpPr>
          <p:cNvPr id="11" name="Vorm 62" title="Decoratief">
            <a:extLst>
              <a:ext uri="{FF2B5EF4-FFF2-40B4-BE49-F238E27FC236}">
                <a16:creationId xmlns:a16="http://schemas.microsoft.com/office/drawing/2014/main" id="{E1A23DB6-E067-4A30-8C4B-98B452428518}"/>
              </a:ext>
            </a:extLst>
          </p:cNvPr>
          <p:cNvSpPr/>
          <p:nvPr userDrawn="1"/>
        </p:nvSpPr>
        <p:spPr>
          <a:xfrm rot="16200000" flipV="1">
            <a:off x="1893092" y="2764774"/>
            <a:ext cx="0" cy="2188806"/>
          </a:xfrm>
          <a:prstGeom prst="line">
            <a:avLst/>
          </a:prstGeom>
          <a:ln w="25400">
            <a:solidFill>
              <a:schemeClr val="bg1"/>
            </a:solidFill>
            <a:miter lim="400000"/>
          </a:ln>
        </p:spPr>
        <p:txBody>
          <a:bodyPr lIns="19050" tIns="19050" rIns="19050" bIns="19050" rtlCol="0" anchor="ctr"/>
          <a:lstStyle/>
          <a:p>
            <a:pPr algn="l" rtl="0">
              <a:defRPr sz="3000">
                <a:solidFill>
                  <a:srgbClr val="000000"/>
                </a:solidFill>
                <a:latin typeface="Helvetica Light"/>
                <a:ea typeface="Helvetica Light"/>
                <a:cs typeface="Helvetica Light"/>
                <a:sym typeface="Helvetica Light"/>
              </a:defRPr>
            </a:pPr>
            <a:endParaRPr lang="nl-NL" sz="1500" noProof="0"/>
          </a:p>
        </p:txBody>
      </p:sp>
    </p:spTree>
    <p:extLst>
      <p:ext uri="{BB962C8B-B14F-4D97-AF65-F5344CB8AC3E}">
        <p14:creationId xmlns:p14="http://schemas.microsoft.com/office/powerpoint/2010/main" val="17933958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edankt">
    <p:spTree>
      <p:nvGrpSpPr>
        <p:cNvPr id="1" name=""/>
        <p:cNvGrpSpPr/>
        <p:nvPr/>
      </p:nvGrpSpPr>
      <p:grpSpPr>
        <a:xfrm>
          <a:off x="0" y="0"/>
          <a:ext cx="0" cy="0"/>
          <a:chOff x="0" y="0"/>
          <a:chExt cx="0" cy="0"/>
        </a:xfrm>
      </p:grpSpPr>
      <p:sp>
        <p:nvSpPr>
          <p:cNvPr id="8" name="Tijdelijke aanduiding voor afbeelding 4" title="Decoratief">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rtlCol="0"/>
          <a:lstStyle/>
          <a:p>
            <a:pPr rtl="0"/>
            <a:r>
              <a:rPr lang="nl-NL" noProof="0"/>
              <a:t>Klik op het pictogram als u een afbeelding wilt toevoegen</a:t>
            </a:r>
          </a:p>
        </p:txBody>
      </p:sp>
      <p:sp>
        <p:nvSpPr>
          <p:cNvPr id="6" name="Titel 1">
            <a:extLst>
              <a:ext uri="{FF2B5EF4-FFF2-40B4-BE49-F238E27FC236}">
                <a16:creationId xmlns:a16="http://schemas.microsoft.com/office/drawing/2014/main" id="{AA99C074-A230-B944-8FEA-870A76765C60}"/>
              </a:ext>
            </a:extLst>
          </p:cNvPr>
          <p:cNvSpPr>
            <a:spLocks noGrp="1"/>
          </p:cNvSpPr>
          <p:nvPr>
            <p:ph type="title" hasCustomPrompt="1"/>
          </p:nvPr>
        </p:nvSpPr>
        <p:spPr>
          <a:xfrm>
            <a:off x="3872090" y="2905535"/>
            <a:ext cx="4120444" cy="891250"/>
          </a:xfrm>
        </p:spPr>
        <p:txBody>
          <a:bodyPr rtlCol="0" anchor="t">
            <a:noAutofit/>
          </a:bodyPr>
          <a:lstStyle>
            <a:lvl1pPr algn="ctr">
              <a:defRPr sz="5000" b="1">
                <a:solidFill>
                  <a:schemeClr val="bg1"/>
                </a:solidFill>
                <a:latin typeface="+mj-lt"/>
              </a:defRPr>
            </a:lvl1pPr>
          </a:lstStyle>
          <a:p>
            <a:pPr rtl="0"/>
            <a:r>
              <a:rPr lang="nl-NL" noProof="0"/>
              <a:t>BEDANKT</a:t>
            </a:r>
          </a:p>
        </p:txBody>
      </p:sp>
      <p:sp>
        <p:nvSpPr>
          <p:cNvPr id="13" name="Tijdelijke aanduiding voor tekst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3872090" y="3993558"/>
            <a:ext cx="4120443" cy="338549"/>
          </a:xfrm>
        </p:spPr>
        <p:txBody>
          <a:bodyPr rtlCol="0">
            <a:normAutofit/>
          </a:bodyPr>
          <a:lstStyle>
            <a:lvl1pPr marL="0" indent="0" algn="ctr">
              <a:buNone/>
              <a:defRPr sz="1600" spc="300">
                <a:solidFill>
                  <a:schemeClr val="bg1"/>
                </a:solidFill>
                <a:latin typeface="+mn-lt"/>
                <a:cs typeface="Arial" panose="020B0604020202020204" pitchFamily="34" charset="0"/>
              </a:defRPr>
            </a:lvl1pPr>
          </a:lstStyle>
          <a:p>
            <a:pPr lvl="0" rtl="0"/>
            <a:r>
              <a:rPr lang="nl-NL" noProof="0"/>
              <a:t>WWW.WEBSITENAAM.COM</a:t>
            </a:r>
          </a:p>
        </p:txBody>
      </p:sp>
      <p:sp>
        <p:nvSpPr>
          <p:cNvPr id="5" name="Vorm 62" title="Decoratief">
            <a:extLst>
              <a:ext uri="{FF2B5EF4-FFF2-40B4-BE49-F238E27FC236}">
                <a16:creationId xmlns:a16="http://schemas.microsoft.com/office/drawing/2014/main" id="{E1A23DB6-E067-4A30-8C4B-98B452428518}"/>
              </a:ext>
            </a:extLst>
          </p:cNvPr>
          <p:cNvSpPr/>
          <p:nvPr userDrawn="1"/>
        </p:nvSpPr>
        <p:spPr>
          <a:xfrm rot="16200000" flipV="1">
            <a:off x="5932310" y="2726675"/>
            <a:ext cx="1" cy="2188805"/>
          </a:xfrm>
          <a:prstGeom prst="line">
            <a:avLst/>
          </a:prstGeom>
          <a:ln w="25400">
            <a:solidFill>
              <a:schemeClr val="bg1"/>
            </a:solidFill>
            <a:miter lim="400000"/>
          </a:ln>
        </p:spPr>
        <p:txBody>
          <a:bodyPr lIns="19050" tIns="19050" rIns="19050" bIns="19050" rtlCol="0" anchor="ctr"/>
          <a:lstStyle/>
          <a:p>
            <a:pPr algn="ctr" rtl="0">
              <a:defRPr sz="3000">
                <a:solidFill>
                  <a:srgbClr val="000000"/>
                </a:solidFill>
                <a:latin typeface="Helvetica Light"/>
                <a:ea typeface="Helvetica Light"/>
                <a:cs typeface="Helvetica Light"/>
                <a:sym typeface="Helvetica Light"/>
              </a:defRPr>
            </a:pPr>
            <a:endParaRPr lang="nl-NL" sz="1500" noProof="0"/>
          </a:p>
        </p:txBody>
      </p:sp>
      <p:sp>
        <p:nvSpPr>
          <p:cNvPr id="2" name="Rechthoek 1" title="Decoratief"/>
          <p:cNvSpPr/>
          <p:nvPr userDrawn="1"/>
        </p:nvSpPr>
        <p:spPr>
          <a:xfrm>
            <a:off x="3872089" y="860778"/>
            <a:ext cx="4120444" cy="5136445"/>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noProof="0"/>
          </a:p>
        </p:txBody>
      </p:sp>
    </p:spTree>
    <p:extLst>
      <p:ext uri="{BB962C8B-B14F-4D97-AF65-F5344CB8AC3E}">
        <p14:creationId xmlns:p14="http://schemas.microsoft.com/office/powerpoint/2010/main" val="13975187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eldia met afbeelding">
    <p:bg>
      <p:bgPr>
        <a:solidFill>
          <a:schemeClr val="accent1"/>
        </a:solidFill>
        <a:effectLst/>
      </p:bgPr>
    </p:bg>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AA99C074-A230-B944-8FEA-870A76765C60}"/>
              </a:ext>
            </a:extLst>
          </p:cNvPr>
          <p:cNvSpPr>
            <a:spLocks noGrp="1"/>
          </p:cNvSpPr>
          <p:nvPr>
            <p:ph type="title" hasCustomPrompt="1"/>
          </p:nvPr>
        </p:nvSpPr>
        <p:spPr>
          <a:xfrm>
            <a:off x="2565399" y="3107447"/>
            <a:ext cx="7252505" cy="891250"/>
          </a:xfrm>
        </p:spPr>
        <p:txBody>
          <a:bodyPr rtlCol="0" anchor="t">
            <a:noAutofit/>
          </a:bodyPr>
          <a:lstStyle>
            <a:lvl1pPr algn="ctr">
              <a:defRPr sz="5000" b="1">
                <a:solidFill>
                  <a:schemeClr val="bg1"/>
                </a:solidFill>
                <a:latin typeface="+mj-lt"/>
              </a:defRPr>
            </a:lvl1pPr>
          </a:lstStyle>
          <a:p>
            <a:pPr rtl="0"/>
            <a:r>
              <a:rPr lang="nl-NL" noProof="0"/>
              <a:t>KLIK OM TITEL TOE TE VOEGEN</a:t>
            </a:r>
          </a:p>
        </p:txBody>
      </p:sp>
      <p:sp>
        <p:nvSpPr>
          <p:cNvPr id="13" name="Tijdelijke aanduiding voor tekst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2565400" y="4195470"/>
            <a:ext cx="7252504" cy="338549"/>
          </a:xfrm>
        </p:spPr>
        <p:txBody>
          <a:bodyPr rtlCol="0">
            <a:normAutofit/>
          </a:bodyPr>
          <a:lstStyle>
            <a:lvl1pPr marL="0" indent="0" algn="ctr">
              <a:buNone/>
              <a:defRPr sz="1600" spc="300">
                <a:solidFill>
                  <a:schemeClr val="bg1"/>
                </a:solidFill>
                <a:latin typeface="+mn-lt"/>
                <a:cs typeface="Arial" panose="020B0604020202020204" pitchFamily="34" charset="0"/>
              </a:defRPr>
            </a:lvl1pPr>
          </a:lstStyle>
          <a:p>
            <a:pPr lvl="0" rtl="0"/>
            <a:r>
              <a:rPr lang="nl-NL" noProof="0"/>
              <a:t>HIER KOMT DE SUBTITEL</a:t>
            </a:r>
          </a:p>
        </p:txBody>
      </p:sp>
      <p:sp>
        <p:nvSpPr>
          <p:cNvPr id="5" name="Vorm 62" title="Decoratief">
            <a:extLst>
              <a:ext uri="{FF2B5EF4-FFF2-40B4-BE49-F238E27FC236}">
                <a16:creationId xmlns:a16="http://schemas.microsoft.com/office/drawing/2014/main" id="{E1A23DB6-E067-4A30-8C4B-98B452428518}"/>
              </a:ext>
            </a:extLst>
          </p:cNvPr>
          <p:cNvSpPr/>
          <p:nvPr userDrawn="1"/>
        </p:nvSpPr>
        <p:spPr>
          <a:xfrm rot="16200000" flipV="1">
            <a:off x="6096000" y="2924870"/>
            <a:ext cx="0" cy="2188805"/>
          </a:xfrm>
          <a:prstGeom prst="line">
            <a:avLst/>
          </a:prstGeom>
          <a:ln w="25400">
            <a:solidFill>
              <a:schemeClr val="bg1"/>
            </a:solidFill>
            <a:miter lim="400000"/>
          </a:ln>
        </p:spPr>
        <p:txBody>
          <a:bodyPr lIns="19050" tIns="19050" rIns="19050" bIns="19050" rtlCol="0" anchor="ctr"/>
          <a:lstStyle/>
          <a:p>
            <a:pPr algn="ctr" rtl="0">
              <a:defRPr sz="3000">
                <a:solidFill>
                  <a:srgbClr val="000000"/>
                </a:solidFill>
                <a:latin typeface="Helvetica Light"/>
                <a:ea typeface="Helvetica Light"/>
                <a:cs typeface="Helvetica Light"/>
                <a:sym typeface="Helvetica Light"/>
              </a:defRPr>
            </a:pPr>
            <a:endParaRPr lang="nl-NL" sz="1500" noProof="0"/>
          </a:p>
        </p:txBody>
      </p:sp>
      <p:sp>
        <p:nvSpPr>
          <p:cNvPr id="7" name="Rechthoek 6" title="Decoratief"/>
          <p:cNvSpPr/>
          <p:nvPr userDrawn="1"/>
        </p:nvSpPr>
        <p:spPr>
          <a:xfrm>
            <a:off x="1238104" y="860778"/>
            <a:ext cx="9715792" cy="5136445"/>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noProof="0"/>
          </a:p>
        </p:txBody>
      </p:sp>
    </p:spTree>
    <p:extLst>
      <p:ext uri="{BB962C8B-B14F-4D97-AF65-F5344CB8AC3E}">
        <p14:creationId xmlns:p14="http://schemas.microsoft.com/office/powerpoint/2010/main" val="35177915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Titeldia met afbeelding">
    <p:bg>
      <p:bgPr>
        <a:solidFill>
          <a:schemeClr val="accent4"/>
        </a:solidFill>
        <a:effectLst/>
      </p:bgPr>
    </p:bg>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AA99C074-A230-B944-8FEA-870A76765C60}"/>
              </a:ext>
            </a:extLst>
          </p:cNvPr>
          <p:cNvSpPr>
            <a:spLocks noGrp="1"/>
          </p:cNvSpPr>
          <p:nvPr>
            <p:ph type="title" hasCustomPrompt="1"/>
          </p:nvPr>
        </p:nvSpPr>
        <p:spPr>
          <a:xfrm>
            <a:off x="2565399" y="3107447"/>
            <a:ext cx="7252505" cy="891250"/>
          </a:xfrm>
        </p:spPr>
        <p:txBody>
          <a:bodyPr rtlCol="0" anchor="t">
            <a:noAutofit/>
          </a:bodyPr>
          <a:lstStyle>
            <a:lvl1pPr algn="ctr">
              <a:defRPr sz="5000" b="1">
                <a:solidFill>
                  <a:schemeClr val="bg1"/>
                </a:solidFill>
                <a:latin typeface="+mj-lt"/>
              </a:defRPr>
            </a:lvl1pPr>
          </a:lstStyle>
          <a:p>
            <a:pPr rtl="0"/>
            <a:r>
              <a:rPr lang="nl-NL" noProof="0"/>
              <a:t>KLIK OM TITEL TOE TE VOEGEN</a:t>
            </a:r>
          </a:p>
        </p:txBody>
      </p:sp>
      <p:sp>
        <p:nvSpPr>
          <p:cNvPr id="13" name="Tijdelijke aanduiding voor tekst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2565400" y="4195470"/>
            <a:ext cx="7252504" cy="338549"/>
          </a:xfrm>
        </p:spPr>
        <p:txBody>
          <a:bodyPr rtlCol="0">
            <a:normAutofit/>
          </a:bodyPr>
          <a:lstStyle>
            <a:lvl1pPr marL="0" indent="0" algn="ctr">
              <a:buNone/>
              <a:defRPr sz="1600" spc="300">
                <a:solidFill>
                  <a:schemeClr val="bg1"/>
                </a:solidFill>
                <a:latin typeface="+mn-lt"/>
                <a:cs typeface="Arial" panose="020B0604020202020204" pitchFamily="34" charset="0"/>
              </a:defRPr>
            </a:lvl1pPr>
          </a:lstStyle>
          <a:p>
            <a:pPr lvl="0" rtl="0"/>
            <a:r>
              <a:rPr lang="nl-NL" noProof="0"/>
              <a:t>HIER KOMT DE SUBTITEL</a:t>
            </a:r>
          </a:p>
        </p:txBody>
      </p:sp>
      <p:sp>
        <p:nvSpPr>
          <p:cNvPr id="5" name="Vorm 62" title="Decoratief">
            <a:extLst>
              <a:ext uri="{FF2B5EF4-FFF2-40B4-BE49-F238E27FC236}">
                <a16:creationId xmlns:a16="http://schemas.microsoft.com/office/drawing/2014/main" id="{E1A23DB6-E067-4A30-8C4B-98B452428518}"/>
              </a:ext>
            </a:extLst>
          </p:cNvPr>
          <p:cNvSpPr/>
          <p:nvPr userDrawn="1"/>
        </p:nvSpPr>
        <p:spPr>
          <a:xfrm rot="16200000" flipV="1">
            <a:off x="6096000" y="2924870"/>
            <a:ext cx="0" cy="2188805"/>
          </a:xfrm>
          <a:prstGeom prst="line">
            <a:avLst/>
          </a:prstGeom>
          <a:ln w="25400">
            <a:solidFill>
              <a:schemeClr val="bg1"/>
            </a:solidFill>
            <a:miter lim="400000"/>
          </a:ln>
        </p:spPr>
        <p:txBody>
          <a:bodyPr lIns="19050" tIns="19050" rIns="19050" bIns="19050" rtlCol="0" anchor="ctr"/>
          <a:lstStyle/>
          <a:p>
            <a:pPr algn="ctr" rtl="0">
              <a:defRPr sz="3000">
                <a:solidFill>
                  <a:srgbClr val="000000"/>
                </a:solidFill>
                <a:latin typeface="Helvetica Light"/>
                <a:ea typeface="Helvetica Light"/>
                <a:cs typeface="Helvetica Light"/>
                <a:sym typeface="Helvetica Light"/>
              </a:defRPr>
            </a:pPr>
            <a:endParaRPr lang="nl-NL" sz="1500" noProof="0"/>
          </a:p>
        </p:txBody>
      </p:sp>
      <p:sp>
        <p:nvSpPr>
          <p:cNvPr id="7" name="Rechthoek 6" title="Decoratief"/>
          <p:cNvSpPr/>
          <p:nvPr userDrawn="1"/>
        </p:nvSpPr>
        <p:spPr>
          <a:xfrm>
            <a:off x="1238104" y="860778"/>
            <a:ext cx="9715792" cy="5136445"/>
          </a:xfrm>
          <a:prstGeom prst="rect">
            <a:avLst/>
          </a:prstGeom>
          <a:noFill/>
          <a:ln w="762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noProof="0"/>
          </a:p>
        </p:txBody>
      </p:sp>
    </p:spTree>
    <p:extLst>
      <p:ext uri="{BB962C8B-B14F-4D97-AF65-F5344CB8AC3E}">
        <p14:creationId xmlns:p14="http://schemas.microsoft.com/office/powerpoint/2010/main" val="29286037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Titeldia met afbeelding">
    <p:bg>
      <p:bgPr>
        <a:solidFill>
          <a:schemeClr val="accent2"/>
        </a:solidFill>
        <a:effectLst/>
      </p:bgPr>
    </p:bg>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AA99C074-A230-B944-8FEA-870A76765C60}"/>
              </a:ext>
            </a:extLst>
          </p:cNvPr>
          <p:cNvSpPr>
            <a:spLocks noGrp="1"/>
          </p:cNvSpPr>
          <p:nvPr>
            <p:ph type="title" hasCustomPrompt="1"/>
          </p:nvPr>
        </p:nvSpPr>
        <p:spPr>
          <a:xfrm>
            <a:off x="2565399" y="3107447"/>
            <a:ext cx="7252505" cy="891250"/>
          </a:xfrm>
        </p:spPr>
        <p:txBody>
          <a:bodyPr rtlCol="0" anchor="t">
            <a:noAutofit/>
          </a:bodyPr>
          <a:lstStyle>
            <a:lvl1pPr algn="ctr">
              <a:defRPr sz="5000" b="1">
                <a:solidFill>
                  <a:schemeClr val="bg1"/>
                </a:solidFill>
                <a:latin typeface="+mj-lt"/>
              </a:defRPr>
            </a:lvl1pPr>
          </a:lstStyle>
          <a:p>
            <a:pPr rtl="0"/>
            <a:r>
              <a:rPr lang="nl-NL" noProof="0"/>
              <a:t>KLIK OM TITEL TOE TE VOEGEN</a:t>
            </a:r>
          </a:p>
        </p:txBody>
      </p:sp>
      <p:sp>
        <p:nvSpPr>
          <p:cNvPr id="13" name="Tijdelijke aanduiding voor tekst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2565400" y="4195470"/>
            <a:ext cx="7252504" cy="338549"/>
          </a:xfrm>
        </p:spPr>
        <p:txBody>
          <a:bodyPr rtlCol="0">
            <a:normAutofit/>
          </a:bodyPr>
          <a:lstStyle>
            <a:lvl1pPr marL="0" indent="0" algn="ctr">
              <a:buNone/>
              <a:defRPr sz="1600" spc="300">
                <a:solidFill>
                  <a:schemeClr val="bg1"/>
                </a:solidFill>
                <a:latin typeface="+mn-lt"/>
                <a:cs typeface="Arial" panose="020B0604020202020204" pitchFamily="34" charset="0"/>
              </a:defRPr>
            </a:lvl1pPr>
          </a:lstStyle>
          <a:p>
            <a:pPr lvl="0" rtl="0"/>
            <a:r>
              <a:rPr lang="nl-NL" noProof="0"/>
              <a:t>HIER KOMT DE SUBTITEL</a:t>
            </a:r>
          </a:p>
        </p:txBody>
      </p:sp>
      <p:sp>
        <p:nvSpPr>
          <p:cNvPr id="5" name="Vorm 62" title="Decoratief">
            <a:extLst>
              <a:ext uri="{FF2B5EF4-FFF2-40B4-BE49-F238E27FC236}">
                <a16:creationId xmlns:a16="http://schemas.microsoft.com/office/drawing/2014/main" id="{E1A23DB6-E067-4A30-8C4B-98B452428518}"/>
              </a:ext>
            </a:extLst>
          </p:cNvPr>
          <p:cNvSpPr/>
          <p:nvPr userDrawn="1"/>
        </p:nvSpPr>
        <p:spPr>
          <a:xfrm rot="16200000" flipV="1">
            <a:off x="6096000" y="2924870"/>
            <a:ext cx="0" cy="2188805"/>
          </a:xfrm>
          <a:prstGeom prst="line">
            <a:avLst/>
          </a:prstGeom>
          <a:ln w="25400">
            <a:solidFill>
              <a:schemeClr val="bg1"/>
            </a:solidFill>
            <a:miter lim="400000"/>
          </a:ln>
        </p:spPr>
        <p:txBody>
          <a:bodyPr lIns="19050" tIns="19050" rIns="19050" bIns="19050" rtlCol="0" anchor="ctr"/>
          <a:lstStyle/>
          <a:p>
            <a:pPr algn="ctr" rtl="0">
              <a:defRPr sz="3000">
                <a:solidFill>
                  <a:srgbClr val="000000"/>
                </a:solidFill>
                <a:latin typeface="Helvetica Light"/>
                <a:ea typeface="Helvetica Light"/>
                <a:cs typeface="Helvetica Light"/>
                <a:sym typeface="Helvetica Light"/>
              </a:defRPr>
            </a:pPr>
            <a:endParaRPr lang="nl-NL" sz="1500" noProof="0"/>
          </a:p>
        </p:txBody>
      </p:sp>
      <p:sp>
        <p:nvSpPr>
          <p:cNvPr id="7" name="Rechthoek 6" title="Decoratief"/>
          <p:cNvSpPr/>
          <p:nvPr userDrawn="1"/>
        </p:nvSpPr>
        <p:spPr>
          <a:xfrm>
            <a:off x="1238104" y="860778"/>
            <a:ext cx="9715792" cy="5136445"/>
          </a:xfrm>
          <a:prstGeom prst="rect">
            <a:avLst/>
          </a:prstGeom>
          <a:noFill/>
          <a:ln w="76200">
            <a:solidFill>
              <a:schemeClr val="accent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noProof="0"/>
          </a:p>
        </p:txBody>
      </p:sp>
    </p:spTree>
    <p:extLst>
      <p:ext uri="{BB962C8B-B14F-4D97-AF65-F5344CB8AC3E}">
        <p14:creationId xmlns:p14="http://schemas.microsoft.com/office/powerpoint/2010/main" val="10280830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Verdelerdia met afbeelding">
    <p:bg>
      <p:bgPr>
        <a:solidFill>
          <a:schemeClr val="accent1"/>
        </a:solidFill>
        <a:effectLst/>
      </p:bgPr>
    </p:bg>
    <p:spTree>
      <p:nvGrpSpPr>
        <p:cNvPr id="1" name=""/>
        <p:cNvGrpSpPr/>
        <p:nvPr/>
      </p:nvGrpSpPr>
      <p:grpSpPr>
        <a:xfrm>
          <a:off x="0" y="0"/>
          <a:ext cx="0" cy="0"/>
          <a:chOff x="0" y="0"/>
          <a:chExt cx="0" cy="0"/>
        </a:xfrm>
      </p:grpSpPr>
      <p:sp>
        <p:nvSpPr>
          <p:cNvPr id="11" name="Tijdelijke aanduiding voor afbeelding 4" title="Decoratief">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rtlCol="0"/>
          <a:lstStyle/>
          <a:p>
            <a:pPr rtl="0"/>
            <a:r>
              <a:rPr lang="nl-NL" noProof="0"/>
              <a:t>Klik op het pictogram als u een afbeelding wilt toevoegen</a:t>
            </a:r>
          </a:p>
        </p:txBody>
      </p:sp>
      <p:sp>
        <p:nvSpPr>
          <p:cNvPr id="8" name="Titel 1">
            <a:extLst>
              <a:ext uri="{FF2B5EF4-FFF2-40B4-BE49-F238E27FC236}">
                <a16:creationId xmlns:a16="http://schemas.microsoft.com/office/drawing/2014/main" id="{0E919B9B-5D3F-4FF0-A499-8925E9560B94}"/>
              </a:ext>
            </a:extLst>
          </p:cNvPr>
          <p:cNvSpPr>
            <a:spLocks noGrp="1"/>
          </p:cNvSpPr>
          <p:nvPr>
            <p:ph type="title" hasCustomPrompt="1"/>
          </p:nvPr>
        </p:nvSpPr>
        <p:spPr>
          <a:xfrm>
            <a:off x="838199" y="3673179"/>
            <a:ext cx="6826342" cy="2188805"/>
          </a:xfrm>
        </p:spPr>
        <p:txBody>
          <a:bodyPr rIns="457200" rtlCol="0" anchor="ctr">
            <a:noAutofit/>
          </a:bodyPr>
          <a:lstStyle>
            <a:lvl1pPr algn="r">
              <a:defRPr sz="5000" b="1">
                <a:solidFill>
                  <a:schemeClr val="bg1"/>
                </a:solidFill>
                <a:latin typeface="+mj-lt"/>
              </a:defRPr>
            </a:lvl1pPr>
          </a:lstStyle>
          <a:p>
            <a:pPr rtl="0"/>
            <a:r>
              <a:rPr lang="nl-NL" noProof="0"/>
              <a:t>KLIK OM TITEL TOE TE VOEGEN</a:t>
            </a:r>
          </a:p>
        </p:txBody>
      </p:sp>
      <p:sp>
        <p:nvSpPr>
          <p:cNvPr id="9" name="Tijdelijke aanduiding voor tekst 12" title="Decoratief">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664542" y="3665204"/>
            <a:ext cx="4527458" cy="2196780"/>
          </a:xfrm>
          <a:solidFill>
            <a:schemeClr val="accent1"/>
          </a:solidFill>
        </p:spPr>
        <p:txBody>
          <a:bodyPr lIns="274320" tIns="182880" rIns="182880" bIns="182880" rtlCol="0" anchor="ctr">
            <a:normAutofit/>
          </a:bodyPr>
          <a:lstStyle>
            <a:lvl1pPr marL="0" indent="0">
              <a:buNone/>
              <a:defRPr sz="1600" spc="300">
                <a:solidFill>
                  <a:schemeClr val="bg1"/>
                </a:solidFill>
                <a:latin typeface="+mn-lt"/>
                <a:cs typeface="Arial" panose="020B0604020202020204" pitchFamily="34" charset="0"/>
              </a:defRPr>
            </a:lvl1pPr>
          </a:lstStyle>
          <a:p>
            <a:pPr lvl="0" rtl="0"/>
            <a:r>
              <a:rPr lang="nl-NL" noProof="0"/>
              <a:t>HIER KOMT DE SUBTITEL</a:t>
            </a:r>
          </a:p>
        </p:txBody>
      </p:sp>
      <p:sp>
        <p:nvSpPr>
          <p:cNvPr id="6" name="Vorm 62" title="Decoratief">
            <a:extLst>
              <a:ext uri="{FF2B5EF4-FFF2-40B4-BE49-F238E27FC236}">
                <a16:creationId xmlns:a16="http://schemas.microsoft.com/office/drawing/2014/main" id="{E1A23DB6-E067-4A30-8C4B-98B452428518}"/>
              </a:ext>
            </a:extLst>
          </p:cNvPr>
          <p:cNvSpPr/>
          <p:nvPr userDrawn="1"/>
        </p:nvSpPr>
        <p:spPr>
          <a:xfrm flipV="1">
            <a:off x="7664541" y="3673179"/>
            <a:ext cx="1" cy="2188805"/>
          </a:xfrm>
          <a:prstGeom prst="line">
            <a:avLst/>
          </a:prstGeom>
          <a:ln w="76200">
            <a:solidFill>
              <a:schemeClr val="accent1">
                <a:lumMod val="60000"/>
                <a:lumOff val="40000"/>
              </a:schemeClr>
            </a:solidFill>
            <a:miter lim="400000"/>
          </a:ln>
        </p:spPr>
        <p:txBody>
          <a:bodyPr lIns="19050" tIns="19050" rIns="19050" bIns="19050" rtlCol="0" anchor="ctr"/>
          <a:lstStyle/>
          <a:p>
            <a:pPr algn="ctr" rtl="0">
              <a:defRPr sz="3000">
                <a:solidFill>
                  <a:srgbClr val="000000"/>
                </a:solidFill>
                <a:latin typeface="Helvetica Light"/>
                <a:ea typeface="Helvetica Light"/>
                <a:cs typeface="Helvetica Light"/>
                <a:sym typeface="Helvetica Light"/>
              </a:defRPr>
            </a:pPr>
            <a:endParaRPr lang="nl-NL" sz="1500" noProof="0"/>
          </a:p>
        </p:txBody>
      </p:sp>
    </p:spTree>
    <p:extLst>
      <p:ext uri="{BB962C8B-B14F-4D97-AF65-F5344CB8AC3E}">
        <p14:creationId xmlns:p14="http://schemas.microsoft.com/office/powerpoint/2010/main" val="6763501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Verdelerdia met afbeelding">
    <p:bg>
      <p:bgPr>
        <a:solidFill>
          <a:schemeClr val="accent1"/>
        </a:solidFill>
        <a:effectLst/>
      </p:bgPr>
    </p:bg>
    <p:spTree>
      <p:nvGrpSpPr>
        <p:cNvPr id="1" name=""/>
        <p:cNvGrpSpPr/>
        <p:nvPr/>
      </p:nvGrpSpPr>
      <p:grpSpPr>
        <a:xfrm>
          <a:off x="0" y="0"/>
          <a:ext cx="0" cy="0"/>
          <a:chOff x="0" y="0"/>
          <a:chExt cx="0" cy="0"/>
        </a:xfrm>
      </p:grpSpPr>
      <p:sp>
        <p:nvSpPr>
          <p:cNvPr id="11" name="Tijdelijke aanduiding voor afbeelding 4" title="Decoratief">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rtlCol="0"/>
          <a:lstStyle/>
          <a:p>
            <a:pPr rtl="0"/>
            <a:r>
              <a:rPr lang="nl-NL" noProof="0"/>
              <a:t>Klik op het pictogram als u een afbeelding wilt toevoegen</a:t>
            </a:r>
          </a:p>
        </p:txBody>
      </p:sp>
      <p:sp>
        <p:nvSpPr>
          <p:cNvPr id="8" name="Titel 1">
            <a:extLst>
              <a:ext uri="{FF2B5EF4-FFF2-40B4-BE49-F238E27FC236}">
                <a16:creationId xmlns:a16="http://schemas.microsoft.com/office/drawing/2014/main" id="{0E919B9B-5D3F-4FF0-A499-8925E9560B94}"/>
              </a:ext>
            </a:extLst>
          </p:cNvPr>
          <p:cNvSpPr>
            <a:spLocks noGrp="1"/>
          </p:cNvSpPr>
          <p:nvPr>
            <p:ph type="title" hasCustomPrompt="1"/>
          </p:nvPr>
        </p:nvSpPr>
        <p:spPr>
          <a:xfrm>
            <a:off x="838199" y="3673179"/>
            <a:ext cx="6826342" cy="2188805"/>
          </a:xfrm>
        </p:spPr>
        <p:txBody>
          <a:bodyPr rIns="457200" rtlCol="0" anchor="ctr">
            <a:noAutofit/>
          </a:bodyPr>
          <a:lstStyle>
            <a:lvl1pPr algn="r">
              <a:defRPr sz="5000" b="1">
                <a:solidFill>
                  <a:schemeClr val="bg1"/>
                </a:solidFill>
                <a:latin typeface="+mj-lt"/>
              </a:defRPr>
            </a:lvl1pPr>
          </a:lstStyle>
          <a:p>
            <a:pPr rtl="0"/>
            <a:r>
              <a:rPr lang="nl-NL" noProof="0"/>
              <a:t>KLIK OM TITEL TOE TE VOEGEN</a:t>
            </a:r>
          </a:p>
        </p:txBody>
      </p:sp>
      <p:sp>
        <p:nvSpPr>
          <p:cNvPr id="9" name="Tijdelijke aanduiding voor tekst 12" title="Decoratief">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664542" y="3665204"/>
            <a:ext cx="4527458" cy="2196780"/>
          </a:xfrm>
          <a:solidFill>
            <a:schemeClr val="accent2"/>
          </a:solidFill>
        </p:spPr>
        <p:txBody>
          <a:bodyPr lIns="274320" tIns="182880" rIns="182880" bIns="182880" rtlCol="0" anchor="ctr">
            <a:normAutofit/>
          </a:bodyPr>
          <a:lstStyle>
            <a:lvl1pPr marL="0" indent="0">
              <a:buNone/>
              <a:defRPr sz="1600" spc="300">
                <a:solidFill>
                  <a:schemeClr val="bg1"/>
                </a:solidFill>
                <a:latin typeface="+mn-lt"/>
                <a:cs typeface="Arial" panose="020B0604020202020204" pitchFamily="34" charset="0"/>
              </a:defRPr>
            </a:lvl1pPr>
          </a:lstStyle>
          <a:p>
            <a:pPr lvl="0" rtl="0"/>
            <a:r>
              <a:rPr lang="nl-NL" noProof="0"/>
              <a:t>HIER KOMT DE SUBTITEL</a:t>
            </a:r>
          </a:p>
        </p:txBody>
      </p:sp>
      <p:sp>
        <p:nvSpPr>
          <p:cNvPr id="6" name="Vorm 62" title="Decoratief">
            <a:extLst>
              <a:ext uri="{FF2B5EF4-FFF2-40B4-BE49-F238E27FC236}">
                <a16:creationId xmlns:a16="http://schemas.microsoft.com/office/drawing/2014/main" id="{E1A23DB6-E067-4A30-8C4B-98B452428518}"/>
              </a:ext>
            </a:extLst>
          </p:cNvPr>
          <p:cNvSpPr/>
          <p:nvPr userDrawn="1"/>
        </p:nvSpPr>
        <p:spPr>
          <a:xfrm flipV="1">
            <a:off x="7664541" y="3673179"/>
            <a:ext cx="1" cy="2188805"/>
          </a:xfrm>
          <a:prstGeom prst="line">
            <a:avLst/>
          </a:prstGeom>
          <a:ln w="76200">
            <a:solidFill>
              <a:schemeClr val="accent2">
                <a:lumMod val="75000"/>
                <a:lumOff val="25000"/>
              </a:schemeClr>
            </a:solidFill>
            <a:miter lim="400000"/>
          </a:ln>
        </p:spPr>
        <p:txBody>
          <a:bodyPr lIns="19050" tIns="19050" rIns="19050" bIns="19050" rtlCol="0" anchor="ctr"/>
          <a:lstStyle/>
          <a:p>
            <a:pPr algn="ctr" rtl="0">
              <a:defRPr sz="3000">
                <a:solidFill>
                  <a:srgbClr val="000000"/>
                </a:solidFill>
                <a:latin typeface="Helvetica Light"/>
                <a:ea typeface="Helvetica Light"/>
                <a:cs typeface="Helvetica Light"/>
                <a:sym typeface="Helvetica Light"/>
              </a:defRPr>
            </a:pPr>
            <a:endParaRPr lang="nl-NL" sz="1500" noProof="0"/>
          </a:p>
        </p:txBody>
      </p:sp>
    </p:spTree>
    <p:extLst>
      <p:ext uri="{BB962C8B-B14F-4D97-AF65-F5344CB8AC3E}">
        <p14:creationId xmlns:p14="http://schemas.microsoft.com/office/powerpoint/2010/main" val="25688311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E862A8-D488-ECD6-1A00-54D02D10E6F8}"/>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25E46A29-FB15-0618-1971-8C96BF11C8D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F74B1616-4A83-6C60-54C6-502B149BDE28}"/>
              </a:ext>
            </a:extLst>
          </p:cNvPr>
          <p:cNvSpPr>
            <a:spLocks noGrp="1"/>
          </p:cNvSpPr>
          <p:nvPr>
            <p:ph type="dt" sz="half" idx="10"/>
          </p:nvPr>
        </p:nvSpPr>
        <p:spPr/>
        <p:txBody>
          <a:bodyPr/>
          <a:lstStyle/>
          <a:p>
            <a:fld id="{31F3DB2F-88AF-45D4-91F9-9D89F46E30FB}" type="datetimeFigureOut">
              <a:rPr lang="nl-NL" smtClean="0"/>
              <a:t>9-1-2024</a:t>
            </a:fld>
            <a:endParaRPr lang="nl-NL"/>
          </a:p>
        </p:txBody>
      </p:sp>
      <p:sp>
        <p:nvSpPr>
          <p:cNvPr id="5" name="Tijdelijke aanduiding voor voettekst 4">
            <a:extLst>
              <a:ext uri="{FF2B5EF4-FFF2-40B4-BE49-F238E27FC236}">
                <a16:creationId xmlns:a16="http://schemas.microsoft.com/office/drawing/2014/main" id="{3E524810-EC32-7183-BAAF-858B00AF6EB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D021A09-F9A7-F045-2E91-808F0784DBD0}"/>
              </a:ext>
            </a:extLst>
          </p:cNvPr>
          <p:cNvSpPr>
            <a:spLocks noGrp="1"/>
          </p:cNvSpPr>
          <p:nvPr>
            <p:ph type="sldNum" sz="quarter" idx="12"/>
          </p:nvPr>
        </p:nvSpPr>
        <p:spPr/>
        <p:txBody>
          <a:bodyPr/>
          <a:lstStyle/>
          <a:p>
            <a:fld id="{5E72C03D-1ECB-4156-B25B-13B956BA91DC}" type="slidenum">
              <a:rPr lang="nl-NL" smtClean="0"/>
              <a:t>‹#›</a:t>
            </a:fld>
            <a:endParaRPr lang="nl-NL"/>
          </a:p>
        </p:txBody>
      </p:sp>
    </p:spTree>
    <p:extLst>
      <p:ext uri="{BB962C8B-B14F-4D97-AF65-F5344CB8AC3E}">
        <p14:creationId xmlns:p14="http://schemas.microsoft.com/office/powerpoint/2010/main" val="4105099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Verdelerdia met afbeelding">
    <p:bg>
      <p:bgPr>
        <a:solidFill>
          <a:schemeClr val="accent1"/>
        </a:solidFill>
        <a:effectLst/>
      </p:bgPr>
    </p:bg>
    <p:spTree>
      <p:nvGrpSpPr>
        <p:cNvPr id="1" name=""/>
        <p:cNvGrpSpPr/>
        <p:nvPr/>
      </p:nvGrpSpPr>
      <p:grpSpPr>
        <a:xfrm>
          <a:off x="0" y="0"/>
          <a:ext cx="0" cy="0"/>
          <a:chOff x="0" y="0"/>
          <a:chExt cx="0" cy="0"/>
        </a:xfrm>
      </p:grpSpPr>
      <p:sp>
        <p:nvSpPr>
          <p:cNvPr id="7" name="Tijdelijke aanduiding voor afbeelding 4" title="Decoratief">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rtlCol="0"/>
          <a:lstStyle/>
          <a:p>
            <a:pPr rtl="0"/>
            <a:r>
              <a:rPr lang="nl-NL" noProof="0"/>
              <a:t>Klik op het pictogram als u een afbeelding wilt toevoegen</a:t>
            </a:r>
          </a:p>
        </p:txBody>
      </p:sp>
      <p:sp>
        <p:nvSpPr>
          <p:cNvPr id="2" name="Rechthoek 1" title="Decoratief"/>
          <p:cNvSpPr/>
          <p:nvPr userDrawn="1"/>
        </p:nvSpPr>
        <p:spPr>
          <a:xfrm>
            <a:off x="4769712" y="3138616"/>
            <a:ext cx="7422288" cy="32127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noProof="0"/>
          </a:p>
        </p:txBody>
      </p:sp>
      <p:sp>
        <p:nvSpPr>
          <p:cNvPr id="8" name="Titel 1">
            <a:extLst>
              <a:ext uri="{FF2B5EF4-FFF2-40B4-BE49-F238E27FC236}">
                <a16:creationId xmlns:a16="http://schemas.microsoft.com/office/drawing/2014/main" id="{0E919B9B-5D3F-4FF0-A499-8925E9560B94}"/>
              </a:ext>
            </a:extLst>
          </p:cNvPr>
          <p:cNvSpPr>
            <a:spLocks noGrp="1"/>
          </p:cNvSpPr>
          <p:nvPr>
            <p:ph type="title" hasCustomPrompt="1"/>
          </p:nvPr>
        </p:nvSpPr>
        <p:spPr>
          <a:xfrm>
            <a:off x="5114413" y="4304207"/>
            <a:ext cx="6439156" cy="891250"/>
          </a:xfrm>
        </p:spPr>
        <p:txBody>
          <a:bodyPr rtlCol="0" anchor="t">
            <a:noAutofit/>
          </a:bodyPr>
          <a:lstStyle>
            <a:lvl1pPr>
              <a:defRPr sz="5000" b="1">
                <a:solidFill>
                  <a:schemeClr val="bg1"/>
                </a:solidFill>
                <a:latin typeface="+mj-lt"/>
              </a:defRPr>
            </a:lvl1pPr>
          </a:lstStyle>
          <a:p>
            <a:pPr rtl="0"/>
            <a:r>
              <a:rPr lang="nl-NL" noProof="0"/>
              <a:t>KLIK OM TITEL TOE TE VOEGEN</a:t>
            </a:r>
          </a:p>
        </p:txBody>
      </p:sp>
      <p:sp>
        <p:nvSpPr>
          <p:cNvPr id="9" name="Tijdelijke aanduiding voor tekst 12">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5114413" y="5505120"/>
            <a:ext cx="6439155" cy="338549"/>
          </a:xfrm>
        </p:spPr>
        <p:txBody>
          <a:bodyPr rtlCol="0">
            <a:normAutofit/>
          </a:bodyPr>
          <a:lstStyle>
            <a:lvl1pPr marL="0" indent="0">
              <a:buNone/>
              <a:defRPr sz="1600" spc="300">
                <a:solidFill>
                  <a:schemeClr val="bg1"/>
                </a:solidFill>
                <a:latin typeface="+mn-lt"/>
                <a:cs typeface="Arial" panose="020B0604020202020204" pitchFamily="34" charset="0"/>
              </a:defRPr>
            </a:lvl1pPr>
          </a:lstStyle>
          <a:p>
            <a:pPr lvl="0" rtl="0"/>
            <a:r>
              <a:rPr lang="nl-NL" noProof="0"/>
              <a:t>HIER KOMT DE SUBTITEL</a:t>
            </a:r>
          </a:p>
        </p:txBody>
      </p:sp>
      <p:sp>
        <p:nvSpPr>
          <p:cNvPr id="6" name="Vorm 62" title="Decoratief">
            <a:extLst>
              <a:ext uri="{FF2B5EF4-FFF2-40B4-BE49-F238E27FC236}">
                <a16:creationId xmlns:a16="http://schemas.microsoft.com/office/drawing/2014/main" id="{E1A23DB6-E067-4A30-8C4B-98B452428518}"/>
              </a:ext>
            </a:extLst>
          </p:cNvPr>
          <p:cNvSpPr/>
          <p:nvPr userDrawn="1"/>
        </p:nvSpPr>
        <p:spPr>
          <a:xfrm rot="16200000" flipV="1">
            <a:off x="6208815" y="4226947"/>
            <a:ext cx="1" cy="2188805"/>
          </a:xfrm>
          <a:prstGeom prst="line">
            <a:avLst/>
          </a:prstGeom>
          <a:ln w="76200">
            <a:solidFill>
              <a:schemeClr val="accent1">
                <a:lumMod val="60000"/>
                <a:lumOff val="40000"/>
              </a:schemeClr>
            </a:solidFill>
            <a:miter lim="400000"/>
          </a:ln>
        </p:spPr>
        <p:txBody>
          <a:bodyPr lIns="19050" tIns="19050" rIns="19050" bIns="19050" rtlCol="0" anchor="ctr"/>
          <a:lstStyle/>
          <a:p>
            <a:pPr algn="ctr" rtl="0">
              <a:defRPr sz="3000">
                <a:solidFill>
                  <a:srgbClr val="000000"/>
                </a:solidFill>
                <a:latin typeface="Helvetica Light"/>
                <a:ea typeface="Helvetica Light"/>
                <a:cs typeface="Helvetica Light"/>
                <a:sym typeface="Helvetica Light"/>
              </a:defRPr>
            </a:pPr>
            <a:endParaRPr lang="nl-NL" sz="1500" noProof="0"/>
          </a:p>
        </p:txBody>
      </p:sp>
    </p:spTree>
    <p:extLst>
      <p:ext uri="{BB962C8B-B14F-4D97-AF65-F5344CB8AC3E}">
        <p14:creationId xmlns:p14="http://schemas.microsoft.com/office/powerpoint/2010/main" val="41248634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iaverdeler 2">
    <p:bg>
      <p:bgPr>
        <a:solidFill>
          <a:schemeClr val="accent1"/>
        </a:solidFill>
        <a:effectLst/>
      </p:bgPr>
    </p:bg>
    <p:spTree>
      <p:nvGrpSpPr>
        <p:cNvPr id="1" name=""/>
        <p:cNvGrpSpPr/>
        <p:nvPr/>
      </p:nvGrpSpPr>
      <p:grpSpPr>
        <a:xfrm>
          <a:off x="0" y="0"/>
          <a:ext cx="0" cy="0"/>
          <a:chOff x="0" y="0"/>
          <a:chExt cx="0" cy="0"/>
        </a:xfrm>
      </p:grpSpPr>
      <p:sp>
        <p:nvSpPr>
          <p:cNvPr id="6" name="Tijdelijke aanduiding voor afbeelding 4" title="Decoratief">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rtlCol="0"/>
          <a:lstStyle/>
          <a:p>
            <a:pPr rtl="0"/>
            <a:r>
              <a:rPr lang="nl-NL" noProof="0"/>
              <a:t>Klik op het pictogram als u een afbeelding wilt toevoegen</a:t>
            </a:r>
          </a:p>
        </p:txBody>
      </p:sp>
      <p:sp>
        <p:nvSpPr>
          <p:cNvPr id="2" name="Rechthoek 1" title="Decoratief"/>
          <p:cNvSpPr/>
          <p:nvPr userDrawn="1"/>
        </p:nvSpPr>
        <p:spPr>
          <a:xfrm>
            <a:off x="0" y="4387695"/>
            <a:ext cx="12192000" cy="2196780"/>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noProof="0"/>
          </a:p>
        </p:txBody>
      </p:sp>
      <p:sp>
        <p:nvSpPr>
          <p:cNvPr id="11" name="Titel 1">
            <a:extLst>
              <a:ext uri="{FF2B5EF4-FFF2-40B4-BE49-F238E27FC236}">
                <a16:creationId xmlns:a16="http://schemas.microsoft.com/office/drawing/2014/main" id="{0E919B9B-5D3F-4FF0-A499-8925E9560B94}"/>
              </a:ext>
            </a:extLst>
          </p:cNvPr>
          <p:cNvSpPr>
            <a:spLocks noGrp="1"/>
          </p:cNvSpPr>
          <p:nvPr>
            <p:ph type="title" hasCustomPrompt="1"/>
          </p:nvPr>
        </p:nvSpPr>
        <p:spPr>
          <a:xfrm>
            <a:off x="510821" y="4395670"/>
            <a:ext cx="6826342" cy="2188805"/>
          </a:xfrm>
        </p:spPr>
        <p:txBody>
          <a:bodyPr rIns="457200" rtlCol="0" anchor="ctr">
            <a:noAutofit/>
          </a:bodyPr>
          <a:lstStyle>
            <a:lvl1pPr algn="r">
              <a:defRPr sz="5000" b="1">
                <a:solidFill>
                  <a:schemeClr val="bg1"/>
                </a:solidFill>
                <a:latin typeface="+mj-lt"/>
              </a:defRPr>
            </a:lvl1pPr>
          </a:lstStyle>
          <a:p>
            <a:pPr rtl="0"/>
            <a:r>
              <a:rPr lang="nl-NL" noProof="0"/>
              <a:t>KLIK OM TITEL TOE TE VOEGEN</a:t>
            </a:r>
          </a:p>
        </p:txBody>
      </p:sp>
      <p:sp>
        <p:nvSpPr>
          <p:cNvPr id="12" name="Tijdelijke aanduiding voor tekst 12">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337164" y="4387695"/>
            <a:ext cx="4527458" cy="2196780"/>
          </a:xfrm>
          <a:noFill/>
        </p:spPr>
        <p:txBody>
          <a:bodyPr lIns="274320" tIns="182880" rIns="182880" bIns="182880" rtlCol="0" anchor="ctr">
            <a:normAutofit/>
          </a:bodyPr>
          <a:lstStyle>
            <a:lvl1pPr marL="0" indent="0">
              <a:buNone/>
              <a:defRPr sz="1600" spc="300">
                <a:solidFill>
                  <a:schemeClr val="bg1"/>
                </a:solidFill>
                <a:latin typeface="+mn-lt"/>
                <a:cs typeface="Arial" panose="020B0604020202020204" pitchFamily="34" charset="0"/>
              </a:defRPr>
            </a:lvl1pPr>
          </a:lstStyle>
          <a:p>
            <a:pPr lvl="0" rtl="0"/>
            <a:r>
              <a:rPr lang="nl-NL" noProof="0"/>
              <a:t>HIER KOMT DE SUBTITEL</a:t>
            </a:r>
          </a:p>
        </p:txBody>
      </p:sp>
      <p:sp>
        <p:nvSpPr>
          <p:cNvPr id="13" name="Vorm 62" title="Decoratief">
            <a:extLst>
              <a:ext uri="{FF2B5EF4-FFF2-40B4-BE49-F238E27FC236}">
                <a16:creationId xmlns:a16="http://schemas.microsoft.com/office/drawing/2014/main" id="{E1A23DB6-E067-4A30-8C4B-98B452428518}"/>
              </a:ext>
            </a:extLst>
          </p:cNvPr>
          <p:cNvSpPr/>
          <p:nvPr userDrawn="1"/>
        </p:nvSpPr>
        <p:spPr>
          <a:xfrm flipV="1">
            <a:off x="7337163" y="4742580"/>
            <a:ext cx="1" cy="1494984"/>
          </a:xfrm>
          <a:prstGeom prst="line">
            <a:avLst/>
          </a:prstGeom>
          <a:ln w="76200">
            <a:solidFill>
              <a:schemeClr val="bg1"/>
            </a:solidFill>
            <a:miter lim="400000"/>
          </a:ln>
        </p:spPr>
        <p:txBody>
          <a:bodyPr lIns="19050" tIns="19050" rIns="19050" bIns="19050" rtlCol="0" anchor="ctr"/>
          <a:lstStyle/>
          <a:p>
            <a:pPr algn="ctr" rtl="0">
              <a:defRPr sz="3000">
                <a:solidFill>
                  <a:srgbClr val="000000"/>
                </a:solidFill>
                <a:latin typeface="Helvetica Light"/>
                <a:ea typeface="Helvetica Light"/>
                <a:cs typeface="Helvetica Light"/>
                <a:sym typeface="Helvetica Light"/>
              </a:defRPr>
            </a:pPr>
            <a:endParaRPr lang="nl-NL" sz="1500" noProof="0"/>
          </a:p>
        </p:txBody>
      </p:sp>
    </p:spTree>
    <p:extLst>
      <p:ext uri="{BB962C8B-B14F-4D97-AF65-F5344CB8AC3E}">
        <p14:creationId xmlns:p14="http://schemas.microsoft.com/office/powerpoint/2010/main" val="34814102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Aangepaste indeling">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8AC775-D0E4-4AE8-B104-8AF0CC99549B}"/>
              </a:ext>
            </a:extLst>
          </p:cNvPr>
          <p:cNvSpPr>
            <a:spLocks noGrp="1"/>
          </p:cNvSpPr>
          <p:nvPr>
            <p:ph type="title" hasCustomPrompt="1"/>
          </p:nvPr>
        </p:nvSpPr>
        <p:spPr>
          <a:xfrm>
            <a:off x="826626" y="3727361"/>
            <a:ext cx="2275389" cy="1025525"/>
          </a:xfrm>
          <a:noFill/>
        </p:spPr>
        <p:txBody>
          <a:bodyPr vert="horz" lIns="0" tIns="45720" rIns="91440" bIns="0" rtlCol="0" anchor="b">
            <a:noAutofit/>
          </a:bodyPr>
          <a:lstStyle>
            <a:lvl1pPr>
              <a:defRPr lang="en-US" sz="5000" b="1">
                <a:solidFill>
                  <a:schemeClr val="tx2"/>
                </a:solidFill>
                <a:latin typeface="+mj-lt"/>
              </a:defRPr>
            </a:lvl1pPr>
          </a:lstStyle>
          <a:p>
            <a:pPr marL="0" lvl="0" rtl="0"/>
            <a:r>
              <a:rPr lang="nl-NL" noProof="0"/>
              <a:t>Agenda</a:t>
            </a:r>
          </a:p>
        </p:txBody>
      </p:sp>
      <p:sp>
        <p:nvSpPr>
          <p:cNvPr id="29" name="Tijdelijke aanduiding voor afbeelding 28" title="Decoratief">
            <a:extLst>
              <a:ext uri="{FF2B5EF4-FFF2-40B4-BE49-F238E27FC236}">
                <a16:creationId xmlns:a16="http://schemas.microsoft.com/office/drawing/2014/main" id="{AA648B5A-E380-4E42-882E-71EBF6838E22}"/>
              </a:ext>
            </a:extLst>
          </p:cNvPr>
          <p:cNvSpPr>
            <a:spLocks noGrp="1"/>
          </p:cNvSpPr>
          <p:nvPr>
            <p:ph type="pic" sz="quarter" idx="12"/>
          </p:nvPr>
        </p:nvSpPr>
        <p:spPr>
          <a:xfrm>
            <a:off x="8634413" y="812800"/>
            <a:ext cx="3557587" cy="5232400"/>
          </a:xfrm>
        </p:spPr>
        <p:txBody>
          <a:bodyPr rtlCol="0"/>
          <a:lstStyle/>
          <a:p>
            <a:pPr rtl="0"/>
            <a:r>
              <a:rPr lang="nl-NL" noProof="0"/>
              <a:t>Klik op het pictogram als u een afbeelding wilt toevoegen</a:t>
            </a:r>
          </a:p>
        </p:txBody>
      </p:sp>
      <p:sp>
        <p:nvSpPr>
          <p:cNvPr id="32" name="Tijdelijke aanduiding voor tekst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4155313" y="879710"/>
            <a:ext cx="4294206" cy="755650"/>
          </a:xfrm>
        </p:spPr>
        <p:txBody>
          <a:bodyPr rtlCol="0" anchor="ctr">
            <a:normAutofit/>
          </a:bodyPr>
          <a:lstStyle>
            <a:lvl1pPr marL="0" indent="0">
              <a:buNone/>
              <a:defRPr sz="1600">
                <a:solidFill>
                  <a:schemeClr val="tx2"/>
                </a:solidFill>
                <a:latin typeface="+mn-lt"/>
                <a:cs typeface="Arial" panose="020B0604020202020204" pitchFamily="34" charset="0"/>
              </a:defRPr>
            </a:lvl1pPr>
            <a:lvl2pPr marL="457200" indent="0">
              <a:buNone/>
              <a:defRPr/>
            </a:lvl2pPr>
          </a:lstStyle>
          <a:p>
            <a:pPr lvl="0" rtl="0"/>
            <a:r>
              <a:rPr lang="nl-NL" noProof="0"/>
              <a:t>Klik om de tekststijlen van </a:t>
            </a:r>
            <a:br>
              <a:rPr lang="nl-NL" noProof="0"/>
            </a:br>
            <a:r>
              <a:rPr lang="nl-NL" noProof="0"/>
              <a:t>het model te bewerken</a:t>
            </a:r>
          </a:p>
        </p:txBody>
      </p:sp>
      <p:sp>
        <p:nvSpPr>
          <p:cNvPr id="33" name="Tijdelijke aanduiding voor tekst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4155313" y="1956155"/>
            <a:ext cx="4294206" cy="755650"/>
          </a:xfrm>
        </p:spPr>
        <p:txBody>
          <a:bodyPr rtlCol="0"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rtl="0"/>
            <a:r>
              <a:rPr lang="nl-NL" noProof="0"/>
              <a:t>Klik om de tekststijlen van </a:t>
            </a:r>
            <a:br>
              <a:rPr lang="nl-NL" noProof="0"/>
            </a:br>
            <a:r>
              <a:rPr lang="nl-NL" noProof="0"/>
              <a:t>het model te bewerken</a:t>
            </a:r>
          </a:p>
        </p:txBody>
      </p:sp>
      <p:sp>
        <p:nvSpPr>
          <p:cNvPr id="34" name="Tijdelijke aanduiding voor tekst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4155313" y="3032600"/>
            <a:ext cx="4294206" cy="755650"/>
          </a:xfrm>
        </p:spPr>
        <p:txBody>
          <a:bodyPr rtlCol="0"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rtl="0"/>
            <a:r>
              <a:rPr lang="nl-NL" noProof="0"/>
              <a:t>Klik om de tekststijlen van </a:t>
            </a:r>
            <a:br>
              <a:rPr lang="nl-NL" noProof="0"/>
            </a:br>
            <a:r>
              <a:rPr lang="nl-NL" noProof="0"/>
              <a:t>het model te bewerken</a:t>
            </a:r>
          </a:p>
        </p:txBody>
      </p:sp>
      <p:sp>
        <p:nvSpPr>
          <p:cNvPr id="35" name="Tijdelijke aanduiding voor tekst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4155313" y="4109045"/>
            <a:ext cx="4294206" cy="755650"/>
          </a:xfrm>
        </p:spPr>
        <p:txBody>
          <a:bodyPr rtlCol="0"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rtl="0"/>
            <a:r>
              <a:rPr lang="nl-NL" noProof="0"/>
              <a:t>Klik om de tekststijlen van </a:t>
            </a:r>
            <a:br>
              <a:rPr lang="nl-NL" noProof="0"/>
            </a:br>
            <a:r>
              <a:rPr lang="nl-NL" noProof="0"/>
              <a:t>het model te bewerken</a:t>
            </a:r>
          </a:p>
        </p:txBody>
      </p:sp>
      <p:sp>
        <p:nvSpPr>
          <p:cNvPr id="36" name="Tijdelijke aanduiding voor tekst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4155313" y="5185490"/>
            <a:ext cx="4294206" cy="755650"/>
          </a:xfrm>
        </p:spPr>
        <p:txBody>
          <a:bodyPr rtlCol="0"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rtl="0"/>
            <a:r>
              <a:rPr lang="nl-NL" noProof="0"/>
              <a:t>Klik om de tekststijlen van </a:t>
            </a:r>
            <a:br>
              <a:rPr lang="nl-NL" noProof="0"/>
            </a:br>
            <a:r>
              <a:rPr lang="nl-NL" noProof="0"/>
              <a:t>het model te bewerken</a:t>
            </a:r>
          </a:p>
        </p:txBody>
      </p:sp>
      <p:sp>
        <p:nvSpPr>
          <p:cNvPr id="42" name="Vorm 62" title="Decoratief">
            <a:extLst>
              <a:ext uri="{FF2B5EF4-FFF2-40B4-BE49-F238E27FC236}">
                <a16:creationId xmlns:a16="http://schemas.microsoft.com/office/drawing/2014/main" id="{2683CBB0-468F-4DD2-853B-FBFFA91B662E}"/>
              </a:ext>
            </a:extLst>
          </p:cNvPr>
          <p:cNvSpPr/>
          <p:nvPr userDrawn="1"/>
        </p:nvSpPr>
        <p:spPr>
          <a:xfrm rot="16200000" flipV="1">
            <a:off x="1829737" y="3861585"/>
            <a:ext cx="0" cy="2006220"/>
          </a:xfrm>
          <a:prstGeom prst="line">
            <a:avLst/>
          </a:prstGeom>
          <a:ln w="76200">
            <a:solidFill>
              <a:schemeClr val="accent1">
                <a:alpha val="97000"/>
              </a:schemeClr>
            </a:solidFill>
            <a:miter lim="400000"/>
          </a:ln>
        </p:spPr>
        <p:txBody>
          <a:bodyPr lIns="19050" tIns="19050" rIns="19050" bIns="19050" rtlCol="0" anchor="ctr"/>
          <a:lstStyle/>
          <a:p>
            <a:pPr algn="ctr" rtl="0">
              <a:defRPr sz="3000">
                <a:solidFill>
                  <a:srgbClr val="000000"/>
                </a:solidFill>
                <a:latin typeface="Helvetica Light"/>
                <a:ea typeface="Helvetica Light"/>
                <a:cs typeface="Helvetica Light"/>
                <a:sym typeface="Helvetica Light"/>
              </a:defRPr>
            </a:pPr>
            <a:endParaRPr lang="nl-NL" sz="1500" noProof="0"/>
          </a:p>
        </p:txBody>
      </p:sp>
    </p:spTree>
    <p:extLst>
      <p:ext uri="{BB962C8B-B14F-4D97-AF65-F5344CB8AC3E}">
        <p14:creationId xmlns:p14="http://schemas.microsoft.com/office/powerpoint/2010/main" val="19196579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8_Aangepaste indeling">
    <p:bg>
      <p:bgPr>
        <a:solidFill>
          <a:schemeClr val="bg1"/>
        </a:solidFill>
        <a:effectLst/>
      </p:bgPr>
    </p:bg>
    <p:spTree>
      <p:nvGrpSpPr>
        <p:cNvPr id="1" name=""/>
        <p:cNvGrpSpPr/>
        <p:nvPr/>
      </p:nvGrpSpPr>
      <p:grpSpPr>
        <a:xfrm>
          <a:off x="0" y="0"/>
          <a:ext cx="0" cy="0"/>
          <a:chOff x="0" y="0"/>
          <a:chExt cx="0" cy="0"/>
        </a:xfrm>
      </p:grpSpPr>
      <p:sp>
        <p:nvSpPr>
          <p:cNvPr id="29" name="Tijdelijke aanduiding voor afbeelding 28" title="Decoratief">
            <a:extLst>
              <a:ext uri="{FF2B5EF4-FFF2-40B4-BE49-F238E27FC236}">
                <a16:creationId xmlns:a16="http://schemas.microsoft.com/office/drawing/2014/main" id="{AA648B5A-E380-4E42-882E-71EBF6838E22}"/>
              </a:ext>
            </a:extLst>
          </p:cNvPr>
          <p:cNvSpPr>
            <a:spLocks noGrp="1"/>
          </p:cNvSpPr>
          <p:nvPr>
            <p:ph type="pic" sz="quarter" idx="12"/>
          </p:nvPr>
        </p:nvSpPr>
        <p:spPr>
          <a:xfrm>
            <a:off x="361244" y="2225040"/>
            <a:ext cx="4536079" cy="4632960"/>
          </a:xfrm>
        </p:spPr>
        <p:txBody>
          <a:bodyPr rtlCol="0"/>
          <a:lstStyle/>
          <a:p>
            <a:pPr rtl="0"/>
            <a:r>
              <a:rPr lang="nl-NL" noProof="0"/>
              <a:t>Klik op het pictogram als u een afbeelding wilt toevoegen</a:t>
            </a:r>
          </a:p>
        </p:txBody>
      </p:sp>
      <p:sp>
        <p:nvSpPr>
          <p:cNvPr id="32" name="Tijdelijke aanduiding voor tekst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5121031" y="2055335"/>
            <a:ext cx="4294206" cy="755650"/>
          </a:xfrm>
        </p:spPr>
        <p:txBody>
          <a:bodyPr rtlCol="0" anchor="ctr">
            <a:normAutofit/>
          </a:bodyPr>
          <a:lstStyle>
            <a:lvl1pPr marL="0" indent="0">
              <a:buNone/>
              <a:defRPr sz="1400">
                <a:solidFill>
                  <a:schemeClr val="tx2"/>
                </a:solidFill>
                <a:latin typeface="+mn-lt"/>
                <a:cs typeface="Arial" panose="020B0604020202020204" pitchFamily="34" charset="0"/>
              </a:defRPr>
            </a:lvl1pPr>
            <a:lvl2pPr marL="457200" indent="0">
              <a:buNone/>
              <a:defRPr/>
            </a:lvl2pPr>
          </a:lstStyle>
          <a:p>
            <a:pPr lvl="0" rtl="0"/>
            <a:r>
              <a:rPr lang="nl-NL" noProof="0"/>
              <a:t>Klik om de tekststijlen van </a:t>
            </a:r>
            <a:br>
              <a:rPr lang="nl-NL" noProof="0"/>
            </a:br>
            <a:r>
              <a:rPr lang="nl-NL" noProof="0"/>
              <a:t>het model te bewerken</a:t>
            </a:r>
          </a:p>
        </p:txBody>
      </p:sp>
      <p:sp>
        <p:nvSpPr>
          <p:cNvPr id="33" name="Tijdelijke aanduiding voor tekst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5121031" y="2782449"/>
            <a:ext cx="4294206" cy="755650"/>
          </a:xfrm>
        </p:spPr>
        <p:txBody>
          <a:bodyPr rtlCol="0"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rtl="0"/>
            <a:r>
              <a:rPr lang="nl-NL" noProof="0"/>
              <a:t>Klik om de tekststijlen van </a:t>
            </a:r>
            <a:br>
              <a:rPr lang="nl-NL" noProof="0"/>
            </a:br>
            <a:r>
              <a:rPr lang="nl-NL" noProof="0"/>
              <a:t>het model te bewerken</a:t>
            </a:r>
          </a:p>
        </p:txBody>
      </p:sp>
      <p:sp>
        <p:nvSpPr>
          <p:cNvPr id="34" name="Tijdelijke aanduiding voor tekst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5121031" y="4352427"/>
            <a:ext cx="4294206" cy="755650"/>
          </a:xfrm>
        </p:spPr>
        <p:txBody>
          <a:bodyPr rtlCol="0"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rtl="0"/>
            <a:r>
              <a:rPr lang="nl-NL" noProof="0"/>
              <a:t>Klik om de tekststijlen van </a:t>
            </a:r>
            <a:br>
              <a:rPr lang="nl-NL" noProof="0"/>
            </a:br>
            <a:r>
              <a:rPr lang="nl-NL" noProof="0"/>
              <a:t>het model te bewerken</a:t>
            </a:r>
          </a:p>
        </p:txBody>
      </p:sp>
      <p:sp>
        <p:nvSpPr>
          <p:cNvPr id="35" name="Tijdelijke aanduiding voor tekst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5121031" y="3567438"/>
            <a:ext cx="4294206" cy="755650"/>
          </a:xfrm>
        </p:spPr>
        <p:txBody>
          <a:bodyPr rtlCol="0"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rtl="0"/>
            <a:r>
              <a:rPr lang="nl-NL" noProof="0"/>
              <a:t>Klik om de tekststijlen van </a:t>
            </a:r>
            <a:br>
              <a:rPr lang="nl-NL" noProof="0"/>
            </a:br>
            <a:r>
              <a:rPr lang="nl-NL" noProof="0"/>
              <a:t>het model te bewerken</a:t>
            </a:r>
          </a:p>
        </p:txBody>
      </p:sp>
      <p:sp>
        <p:nvSpPr>
          <p:cNvPr id="36" name="Tijdelijke aanduiding voor tekst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5121031" y="5137415"/>
            <a:ext cx="4294206" cy="755650"/>
          </a:xfrm>
        </p:spPr>
        <p:txBody>
          <a:bodyPr rtlCol="0"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rtl="0"/>
            <a:r>
              <a:rPr lang="nl-NL" noProof="0"/>
              <a:t>Klik om de tekststijlen van </a:t>
            </a:r>
            <a:br>
              <a:rPr lang="nl-NL" noProof="0"/>
            </a:br>
            <a:r>
              <a:rPr lang="nl-NL" noProof="0"/>
              <a:t>het model te bewerken</a:t>
            </a:r>
          </a:p>
        </p:txBody>
      </p:sp>
      <p:sp>
        <p:nvSpPr>
          <p:cNvPr id="3" name="Rechthoek 2" title="Decoratief">
            <a:extLst>
              <a:ext uri="{FF2B5EF4-FFF2-40B4-BE49-F238E27FC236}">
                <a16:creationId xmlns:a16="http://schemas.microsoft.com/office/drawing/2014/main" id="{E2F3CED5-D6C7-4A0B-B731-FDB78F4E3341}"/>
              </a:ext>
            </a:extLst>
          </p:cNvPr>
          <p:cNvSpPr/>
          <p:nvPr userDrawn="1"/>
        </p:nvSpPr>
        <p:spPr>
          <a:xfrm>
            <a:off x="353385" y="0"/>
            <a:ext cx="4572513" cy="2059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noProof="0"/>
          </a:p>
        </p:txBody>
      </p:sp>
      <p:sp>
        <p:nvSpPr>
          <p:cNvPr id="12" name="Vorm 62" title="Decoratief">
            <a:extLst>
              <a:ext uri="{FF2B5EF4-FFF2-40B4-BE49-F238E27FC236}">
                <a16:creationId xmlns:a16="http://schemas.microsoft.com/office/drawing/2014/main" id="{2683CBB0-468F-4DD2-853B-FBFFA91B662E}"/>
              </a:ext>
            </a:extLst>
          </p:cNvPr>
          <p:cNvSpPr/>
          <p:nvPr userDrawn="1"/>
        </p:nvSpPr>
        <p:spPr>
          <a:xfrm rot="16200000" flipV="1">
            <a:off x="1560255" y="445140"/>
            <a:ext cx="0" cy="1930310"/>
          </a:xfrm>
          <a:prstGeom prst="line">
            <a:avLst/>
          </a:prstGeom>
          <a:ln w="76200">
            <a:solidFill>
              <a:schemeClr val="accent2">
                <a:lumMod val="75000"/>
                <a:lumOff val="25000"/>
                <a:alpha val="97000"/>
              </a:schemeClr>
            </a:solidFill>
            <a:miter lim="400000"/>
          </a:ln>
        </p:spPr>
        <p:txBody>
          <a:bodyPr lIns="19050" tIns="19050" rIns="19050" bIns="19050" rtlCol="0" anchor="ctr"/>
          <a:lstStyle/>
          <a:p>
            <a:pPr algn="ctr" rtl="0">
              <a:defRPr sz="3000">
                <a:solidFill>
                  <a:srgbClr val="000000"/>
                </a:solidFill>
                <a:latin typeface="Helvetica Light"/>
                <a:ea typeface="Helvetica Light"/>
                <a:cs typeface="Helvetica Light"/>
                <a:sym typeface="Helvetica Light"/>
              </a:defRPr>
            </a:pPr>
            <a:endParaRPr lang="nl-NL" sz="1500" noProof="0"/>
          </a:p>
        </p:txBody>
      </p:sp>
      <p:sp>
        <p:nvSpPr>
          <p:cNvPr id="13" name="Titel 1">
            <a:extLst>
              <a:ext uri="{FF2B5EF4-FFF2-40B4-BE49-F238E27FC236}">
                <a16:creationId xmlns:a16="http://schemas.microsoft.com/office/drawing/2014/main" id="{408AC775-D0E4-4AE8-B104-8AF0CC99549B}"/>
              </a:ext>
            </a:extLst>
          </p:cNvPr>
          <p:cNvSpPr>
            <a:spLocks noGrp="1"/>
          </p:cNvSpPr>
          <p:nvPr>
            <p:ph type="title" hasCustomPrompt="1"/>
          </p:nvPr>
        </p:nvSpPr>
        <p:spPr>
          <a:xfrm>
            <a:off x="595100" y="192385"/>
            <a:ext cx="2275389" cy="1025525"/>
          </a:xfrm>
          <a:noFill/>
        </p:spPr>
        <p:txBody>
          <a:bodyPr vert="horz" lIns="0" tIns="45720" rIns="91440" bIns="0" rtlCol="0" anchor="b">
            <a:noAutofit/>
          </a:bodyPr>
          <a:lstStyle>
            <a:lvl1pPr>
              <a:defRPr lang="en-US" sz="5000" b="1">
                <a:solidFill>
                  <a:schemeClr val="bg1"/>
                </a:solidFill>
                <a:latin typeface="+mj-lt"/>
              </a:defRPr>
            </a:lvl1pPr>
          </a:lstStyle>
          <a:p>
            <a:pPr marL="0" lvl="0" rtl="0"/>
            <a:r>
              <a:rPr lang="nl-NL" noProof="0"/>
              <a:t>Agenda</a:t>
            </a:r>
          </a:p>
        </p:txBody>
      </p:sp>
    </p:spTree>
    <p:extLst>
      <p:ext uri="{BB962C8B-B14F-4D97-AF65-F5344CB8AC3E}">
        <p14:creationId xmlns:p14="http://schemas.microsoft.com/office/powerpoint/2010/main" val="42585106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1_Aangepaste indeling">
    <p:bg>
      <p:bgPr>
        <a:solidFill>
          <a:schemeClr val="bg1"/>
        </a:solidFill>
        <a:effectLst/>
      </p:bgPr>
    </p:bg>
    <p:spTree>
      <p:nvGrpSpPr>
        <p:cNvPr id="1" name=""/>
        <p:cNvGrpSpPr/>
        <p:nvPr/>
      </p:nvGrpSpPr>
      <p:grpSpPr>
        <a:xfrm>
          <a:off x="0" y="0"/>
          <a:ext cx="0" cy="0"/>
          <a:chOff x="0" y="0"/>
          <a:chExt cx="0" cy="0"/>
        </a:xfrm>
      </p:grpSpPr>
      <p:sp>
        <p:nvSpPr>
          <p:cNvPr id="29" name="Tijdelijke aanduiding voor afbeelding 28" title="Decoratief">
            <a:extLst>
              <a:ext uri="{FF2B5EF4-FFF2-40B4-BE49-F238E27FC236}">
                <a16:creationId xmlns:a16="http://schemas.microsoft.com/office/drawing/2014/main" id="{AA648B5A-E380-4E42-882E-71EBF6838E22}"/>
              </a:ext>
            </a:extLst>
          </p:cNvPr>
          <p:cNvSpPr>
            <a:spLocks noGrp="1"/>
          </p:cNvSpPr>
          <p:nvPr>
            <p:ph type="pic" sz="quarter" idx="12"/>
          </p:nvPr>
        </p:nvSpPr>
        <p:spPr>
          <a:xfrm>
            <a:off x="6264877" y="0"/>
            <a:ext cx="5927124" cy="6858000"/>
          </a:xfrm>
        </p:spPr>
        <p:txBody>
          <a:bodyPr rtlCol="0"/>
          <a:lstStyle/>
          <a:p>
            <a:pPr rtl="0"/>
            <a:r>
              <a:rPr lang="nl-NL" noProof="0"/>
              <a:t>Klik op het pictogram als u een afbeelding wilt toevoegen</a:t>
            </a:r>
          </a:p>
        </p:txBody>
      </p:sp>
      <p:sp>
        <p:nvSpPr>
          <p:cNvPr id="32" name="Tijdelijke aanduiding voor tekst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471529" y="2348736"/>
            <a:ext cx="4294206" cy="755650"/>
          </a:xfrm>
        </p:spPr>
        <p:txBody>
          <a:bodyPr rtlCol="0" anchor="ctr">
            <a:normAutofit/>
          </a:bodyPr>
          <a:lstStyle>
            <a:lvl1pPr marL="0" indent="0">
              <a:buNone/>
              <a:defRPr sz="1400">
                <a:solidFill>
                  <a:schemeClr val="tx2"/>
                </a:solidFill>
                <a:latin typeface="+mn-lt"/>
                <a:cs typeface="Arial" panose="020B0604020202020204" pitchFamily="34" charset="0"/>
              </a:defRPr>
            </a:lvl1pPr>
            <a:lvl2pPr marL="457200" indent="0">
              <a:buNone/>
              <a:defRPr/>
            </a:lvl2pPr>
          </a:lstStyle>
          <a:p>
            <a:pPr lvl="0" rtl="0"/>
            <a:r>
              <a:rPr lang="nl-NL" noProof="0"/>
              <a:t>Klik om de tekststijlen van </a:t>
            </a:r>
            <a:br>
              <a:rPr lang="nl-NL" noProof="0"/>
            </a:br>
            <a:r>
              <a:rPr lang="nl-NL" noProof="0"/>
              <a:t>het model te bewerken</a:t>
            </a:r>
          </a:p>
        </p:txBody>
      </p:sp>
      <p:sp>
        <p:nvSpPr>
          <p:cNvPr id="33" name="Tijdelijke aanduiding voor tekst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471529" y="3075850"/>
            <a:ext cx="4294206" cy="755650"/>
          </a:xfrm>
        </p:spPr>
        <p:txBody>
          <a:bodyPr rtlCol="0"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rtl="0"/>
            <a:r>
              <a:rPr lang="nl-NL" noProof="0"/>
              <a:t>Klik om de tekststijlen van </a:t>
            </a:r>
            <a:br>
              <a:rPr lang="nl-NL" noProof="0"/>
            </a:br>
            <a:r>
              <a:rPr lang="nl-NL" noProof="0"/>
              <a:t>het model te bewerken</a:t>
            </a:r>
          </a:p>
        </p:txBody>
      </p:sp>
      <p:sp>
        <p:nvSpPr>
          <p:cNvPr id="34" name="Tijdelijke aanduiding voor tekst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471529" y="4645828"/>
            <a:ext cx="4294206" cy="755650"/>
          </a:xfrm>
        </p:spPr>
        <p:txBody>
          <a:bodyPr rtlCol="0"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rtl="0"/>
            <a:r>
              <a:rPr lang="nl-NL" noProof="0"/>
              <a:t>Klik om de tekststijlen van </a:t>
            </a:r>
            <a:br>
              <a:rPr lang="nl-NL" noProof="0"/>
            </a:br>
            <a:r>
              <a:rPr lang="nl-NL" noProof="0"/>
              <a:t>het model te bewerken</a:t>
            </a:r>
          </a:p>
        </p:txBody>
      </p:sp>
      <p:sp>
        <p:nvSpPr>
          <p:cNvPr id="35" name="Tijdelijke aanduiding voor tekst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471529" y="3860839"/>
            <a:ext cx="4294206" cy="755650"/>
          </a:xfrm>
        </p:spPr>
        <p:txBody>
          <a:bodyPr rtlCol="0"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rtl="0"/>
            <a:r>
              <a:rPr lang="nl-NL" noProof="0"/>
              <a:t>Klik om de tekststijlen van </a:t>
            </a:r>
            <a:br>
              <a:rPr lang="nl-NL" noProof="0"/>
            </a:br>
            <a:r>
              <a:rPr lang="nl-NL" noProof="0"/>
              <a:t>het model te bewerken</a:t>
            </a:r>
          </a:p>
        </p:txBody>
      </p:sp>
      <p:sp>
        <p:nvSpPr>
          <p:cNvPr id="36" name="Tijdelijke aanduiding voor tekst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471529" y="5430816"/>
            <a:ext cx="4294206" cy="755650"/>
          </a:xfrm>
        </p:spPr>
        <p:txBody>
          <a:bodyPr rtlCol="0"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rtl="0"/>
            <a:r>
              <a:rPr lang="nl-NL" noProof="0"/>
              <a:t>Klik om de tekststijlen van </a:t>
            </a:r>
            <a:br>
              <a:rPr lang="nl-NL" noProof="0"/>
            </a:br>
            <a:r>
              <a:rPr lang="nl-NL" noProof="0"/>
              <a:t>het model te bewerken</a:t>
            </a:r>
          </a:p>
        </p:txBody>
      </p:sp>
      <p:sp>
        <p:nvSpPr>
          <p:cNvPr id="3" name="Rechthoek 2" title="Decoratief">
            <a:extLst>
              <a:ext uri="{FF2B5EF4-FFF2-40B4-BE49-F238E27FC236}">
                <a16:creationId xmlns:a16="http://schemas.microsoft.com/office/drawing/2014/main" id="{E2F3CED5-D6C7-4A0B-B731-FDB78F4E3341}"/>
              </a:ext>
            </a:extLst>
          </p:cNvPr>
          <p:cNvSpPr/>
          <p:nvPr userDrawn="1"/>
        </p:nvSpPr>
        <p:spPr>
          <a:xfrm>
            <a:off x="353385" y="0"/>
            <a:ext cx="4572513" cy="20593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noProof="0"/>
          </a:p>
        </p:txBody>
      </p:sp>
      <p:sp>
        <p:nvSpPr>
          <p:cNvPr id="12" name="Vorm 62" title="Decoratief">
            <a:extLst>
              <a:ext uri="{FF2B5EF4-FFF2-40B4-BE49-F238E27FC236}">
                <a16:creationId xmlns:a16="http://schemas.microsoft.com/office/drawing/2014/main" id="{2683CBB0-468F-4DD2-853B-FBFFA91B662E}"/>
              </a:ext>
            </a:extLst>
          </p:cNvPr>
          <p:cNvSpPr/>
          <p:nvPr userDrawn="1"/>
        </p:nvSpPr>
        <p:spPr>
          <a:xfrm rot="16200000" flipV="1">
            <a:off x="1560255" y="445140"/>
            <a:ext cx="0" cy="1930310"/>
          </a:xfrm>
          <a:prstGeom prst="line">
            <a:avLst/>
          </a:prstGeom>
          <a:ln w="76200">
            <a:solidFill>
              <a:schemeClr val="accent1">
                <a:lumMod val="60000"/>
                <a:lumOff val="40000"/>
                <a:alpha val="97000"/>
              </a:schemeClr>
            </a:solidFill>
            <a:miter lim="400000"/>
          </a:ln>
        </p:spPr>
        <p:txBody>
          <a:bodyPr lIns="19050" tIns="19050" rIns="19050" bIns="19050" rtlCol="0" anchor="ctr"/>
          <a:lstStyle/>
          <a:p>
            <a:pPr algn="ctr" rtl="0">
              <a:defRPr sz="3000">
                <a:solidFill>
                  <a:srgbClr val="000000"/>
                </a:solidFill>
                <a:latin typeface="Helvetica Light"/>
                <a:ea typeface="Helvetica Light"/>
                <a:cs typeface="Helvetica Light"/>
                <a:sym typeface="Helvetica Light"/>
              </a:defRPr>
            </a:pPr>
            <a:endParaRPr lang="nl-NL" sz="1500" noProof="0"/>
          </a:p>
        </p:txBody>
      </p:sp>
      <p:sp>
        <p:nvSpPr>
          <p:cNvPr id="13" name="Titel 1">
            <a:extLst>
              <a:ext uri="{FF2B5EF4-FFF2-40B4-BE49-F238E27FC236}">
                <a16:creationId xmlns:a16="http://schemas.microsoft.com/office/drawing/2014/main" id="{408AC775-D0E4-4AE8-B104-8AF0CC99549B}"/>
              </a:ext>
            </a:extLst>
          </p:cNvPr>
          <p:cNvSpPr>
            <a:spLocks noGrp="1"/>
          </p:cNvSpPr>
          <p:nvPr>
            <p:ph type="title" hasCustomPrompt="1"/>
          </p:nvPr>
        </p:nvSpPr>
        <p:spPr>
          <a:xfrm>
            <a:off x="595100" y="192385"/>
            <a:ext cx="2275389" cy="1025525"/>
          </a:xfrm>
          <a:noFill/>
        </p:spPr>
        <p:txBody>
          <a:bodyPr vert="horz" lIns="0" tIns="45720" rIns="91440" bIns="0" rtlCol="0" anchor="b">
            <a:noAutofit/>
          </a:bodyPr>
          <a:lstStyle>
            <a:lvl1pPr>
              <a:defRPr lang="en-US" sz="5000" b="1">
                <a:solidFill>
                  <a:schemeClr val="bg1"/>
                </a:solidFill>
                <a:latin typeface="+mj-lt"/>
              </a:defRPr>
            </a:lvl1pPr>
          </a:lstStyle>
          <a:p>
            <a:pPr marL="0" lvl="0" rtl="0"/>
            <a:r>
              <a:rPr lang="nl-NL" noProof="0"/>
              <a:t>Agenda</a:t>
            </a:r>
          </a:p>
        </p:txBody>
      </p:sp>
    </p:spTree>
    <p:extLst>
      <p:ext uri="{BB962C8B-B14F-4D97-AF65-F5344CB8AC3E}">
        <p14:creationId xmlns:p14="http://schemas.microsoft.com/office/powerpoint/2010/main" val="40081286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7_Aangepaste indeling">
    <p:bg>
      <p:bgPr>
        <a:solidFill>
          <a:schemeClr val="bg1"/>
        </a:solidFill>
        <a:effectLst/>
      </p:bgPr>
    </p:bg>
    <p:spTree>
      <p:nvGrpSpPr>
        <p:cNvPr id="1" name=""/>
        <p:cNvGrpSpPr/>
        <p:nvPr/>
      </p:nvGrpSpPr>
      <p:grpSpPr>
        <a:xfrm>
          <a:off x="0" y="0"/>
          <a:ext cx="0" cy="0"/>
          <a:chOff x="0" y="0"/>
          <a:chExt cx="0" cy="0"/>
        </a:xfrm>
      </p:grpSpPr>
      <p:sp>
        <p:nvSpPr>
          <p:cNvPr id="29" name="Tijdelijke aanduiding voor afbeelding 28" title="Decoratief">
            <a:extLst>
              <a:ext uri="{FF2B5EF4-FFF2-40B4-BE49-F238E27FC236}">
                <a16:creationId xmlns:a16="http://schemas.microsoft.com/office/drawing/2014/main" id="{AA648B5A-E380-4E42-882E-71EBF6838E22}"/>
              </a:ext>
            </a:extLst>
          </p:cNvPr>
          <p:cNvSpPr>
            <a:spLocks noGrp="1"/>
          </p:cNvSpPr>
          <p:nvPr>
            <p:ph type="pic" sz="quarter" idx="12"/>
          </p:nvPr>
        </p:nvSpPr>
        <p:spPr>
          <a:xfrm>
            <a:off x="1" y="0"/>
            <a:ext cx="4910666" cy="6858000"/>
          </a:xfrm>
        </p:spPr>
        <p:txBody>
          <a:bodyPr rtlCol="0"/>
          <a:lstStyle/>
          <a:p>
            <a:pPr rtl="0"/>
            <a:r>
              <a:rPr lang="nl-NL" noProof="0"/>
              <a:t>Klik op het pictogram als u een afbeelding wilt toevoegen</a:t>
            </a:r>
          </a:p>
        </p:txBody>
      </p:sp>
      <p:sp>
        <p:nvSpPr>
          <p:cNvPr id="3" name="Rechthoek 2" title="Decoratief"/>
          <p:cNvSpPr/>
          <p:nvPr userDrawn="1"/>
        </p:nvSpPr>
        <p:spPr>
          <a:xfrm>
            <a:off x="4910667" y="0"/>
            <a:ext cx="117404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noProof="0"/>
          </a:p>
        </p:txBody>
      </p:sp>
      <p:sp>
        <p:nvSpPr>
          <p:cNvPr id="32" name="Tijdelijke aanduiding voor tekst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6295131" y="879710"/>
            <a:ext cx="4801847" cy="755650"/>
          </a:xfrm>
        </p:spPr>
        <p:txBody>
          <a:bodyPr rtlCol="0" anchor="ctr">
            <a:normAutofit/>
          </a:bodyPr>
          <a:lstStyle>
            <a:lvl1pPr marL="0" indent="0">
              <a:buNone/>
              <a:defRPr sz="1600">
                <a:solidFill>
                  <a:schemeClr val="tx2"/>
                </a:solidFill>
                <a:latin typeface="+mn-lt"/>
                <a:cs typeface="Arial" panose="020B0604020202020204" pitchFamily="34" charset="0"/>
              </a:defRPr>
            </a:lvl1pPr>
            <a:lvl2pPr marL="457200" indent="0">
              <a:buNone/>
              <a:defRPr/>
            </a:lvl2pPr>
          </a:lstStyle>
          <a:p>
            <a:pPr lvl="0" rtl="0"/>
            <a:r>
              <a:rPr lang="nl-NL" noProof="0"/>
              <a:t>Klik om de tekststijlen van </a:t>
            </a:r>
            <a:br>
              <a:rPr lang="nl-NL" noProof="0"/>
            </a:br>
            <a:r>
              <a:rPr lang="nl-NL" noProof="0"/>
              <a:t>het model te bewerken</a:t>
            </a:r>
          </a:p>
        </p:txBody>
      </p:sp>
      <p:sp>
        <p:nvSpPr>
          <p:cNvPr id="33" name="Tijdelijke aanduiding voor tekst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6295131" y="1956155"/>
            <a:ext cx="4801847" cy="755650"/>
          </a:xfrm>
        </p:spPr>
        <p:txBody>
          <a:bodyPr rtlCol="0"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rtl="0"/>
            <a:r>
              <a:rPr lang="nl-NL" noProof="0"/>
              <a:t>Klik om de tekststijlen van </a:t>
            </a:r>
            <a:br>
              <a:rPr lang="nl-NL" noProof="0"/>
            </a:br>
            <a:r>
              <a:rPr lang="nl-NL" noProof="0"/>
              <a:t>het model te bewerken</a:t>
            </a:r>
          </a:p>
        </p:txBody>
      </p:sp>
      <p:sp>
        <p:nvSpPr>
          <p:cNvPr id="34" name="Tijdelijke aanduiding voor tekst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6295131" y="3032600"/>
            <a:ext cx="4801847" cy="755650"/>
          </a:xfrm>
        </p:spPr>
        <p:txBody>
          <a:bodyPr rtlCol="0"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rtl="0"/>
            <a:r>
              <a:rPr lang="nl-NL" noProof="0"/>
              <a:t>Klik om de tekststijlen van </a:t>
            </a:r>
            <a:br>
              <a:rPr lang="nl-NL" noProof="0"/>
            </a:br>
            <a:r>
              <a:rPr lang="nl-NL" noProof="0"/>
              <a:t>het model te bewerken</a:t>
            </a:r>
          </a:p>
        </p:txBody>
      </p:sp>
      <p:sp>
        <p:nvSpPr>
          <p:cNvPr id="35" name="Tijdelijke aanduiding voor tekst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6295131" y="4109045"/>
            <a:ext cx="4801847" cy="755650"/>
          </a:xfrm>
        </p:spPr>
        <p:txBody>
          <a:bodyPr rtlCol="0"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rtl="0"/>
            <a:r>
              <a:rPr lang="nl-NL" noProof="0"/>
              <a:t>Klik om de tekststijlen van </a:t>
            </a:r>
            <a:br>
              <a:rPr lang="nl-NL" noProof="0"/>
            </a:br>
            <a:r>
              <a:rPr lang="nl-NL" noProof="0"/>
              <a:t>het model te bewerken</a:t>
            </a:r>
          </a:p>
        </p:txBody>
      </p:sp>
      <p:sp>
        <p:nvSpPr>
          <p:cNvPr id="36" name="Tijdelijke aanduiding voor tekst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6295131" y="5185490"/>
            <a:ext cx="4801847" cy="755650"/>
          </a:xfrm>
        </p:spPr>
        <p:txBody>
          <a:bodyPr rtlCol="0"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rtl="0"/>
            <a:r>
              <a:rPr lang="nl-NL" noProof="0"/>
              <a:t>Klik om de tekststijlen van </a:t>
            </a:r>
            <a:br>
              <a:rPr lang="nl-NL" noProof="0"/>
            </a:br>
            <a:r>
              <a:rPr lang="nl-NL" noProof="0"/>
              <a:t>het model te bewerken</a:t>
            </a:r>
          </a:p>
        </p:txBody>
      </p:sp>
      <p:sp>
        <p:nvSpPr>
          <p:cNvPr id="37" name="Tijdelijke aanduiding voor tekst 30">
            <a:extLst>
              <a:ext uri="{FF2B5EF4-FFF2-40B4-BE49-F238E27FC236}">
                <a16:creationId xmlns:a16="http://schemas.microsoft.com/office/drawing/2014/main" id="{2D435A30-7C8E-4847-B027-91CBFA159229}"/>
              </a:ext>
            </a:extLst>
          </p:cNvPr>
          <p:cNvSpPr>
            <a:spLocks noGrp="1"/>
          </p:cNvSpPr>
          <p:nvPr>
            <p:ph type="body" sz="quarter" idx="17" hasCustomPrompt="1"/>
          </p:nvPr>
        </p:nvSpPr>
        <p:spPr>
          <a:xfrm>
            <a:off x="5084074" y="879710"/>
            <a:ext cx="741082" cy="755650"/>
          </a:xfrm>
        </p:spPr>
        <p:txBody>
          <a:bodyPr rIns="0" rtlCol="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rtl="0"/>
            <a:r>
              <a:rPr lang="nl-NL" noProof="0"/>
              <a:t>1</a:t>
            </a:r>
          </a:p>
        </p:txBody>
      </p:sp>
      <p:sp>
        <p:nvSpPr>
          <p:cNvPr id="38" name="Tijdelijke aanduiding voor tekst 30">
            <a:extLst>
              <a:ext uri="{FF2B5EF4-FFF2-40B4-BE49-F238E27FC236}">
                <a16:creationId xmlns:a16="http://schemas.microsoft.com/office/drawing/2014/main" id="{819BB324-34C6-4FF7-8780-D294AC6EC5AC}"/>
              </a:ext>
            </a:extLst>
          </p:cNvPr>
          <p:cNvSpPr>
            <a:spLocks noGrp="1"/>
          </p:cNvSpPr>
          <p:nvPr>
            <p:ph type="body" sz="quarter" idx="18" hasCustomPrompt="1"/>
          </p:nvPr>
        </p:nvSpPr>
        <p:spPr>
          <a:xfrm>
            <a:off x="5084074" y="1956155"/>
            <a:ext cx="741082" cy="755650"/>
          </a:xfrm>
        </p:spPr>
        <p:txBody>
          <a:bodyPr rIns="0" rtlCol="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rtl="0"/>
            <a:r>
              <a:rPr lang="nl-NL" noProof="0"/>
              <a:t>2</a:t>
            </a:r>
          </a:p>
        </p:txBody>
      </p:sp>
      <p:sp>
        <p:nvSpPr>
          <p:cNvPr id="39" name="Tijdelijke aanduiding voor tekst 30">
            <a:extLst>
              <a:ext uri="{FF2B5EF4-FFF2-40B4-BE49-F238E27FC236}">
                <a16:creationId xmlns:a16="http://schemas.microsoft.com/office/drawing/2014/main" id="{43B3C496-FB0A-4924-A341-696D17E2D9C5}"/>
              </a:ext>
            </a:extLst>
          </p:cNvPr>
          <p:cNvSpPr>
            <a:spLocks noGrp="1"/>
          </p:cNvSpPr>
          <p:nvPr>
            <p:ph type="body" sz="quarter" idx="19" hasCustomPrompt="1"/>
          </p:nvPr>
        </p:nvSpPr>
        <p:spPr>
          <a:xfrm>
            <a:off x="5084074" y="3032600"/>
            <a:ext cx="741082" cy="755650"/>
          </a:xfrm>
        </p:spPr>
        <p:txBody>
          <a:bodyPr rIns="0" rtlCol="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rtl="0"/>
            <a:r>
              <a:rPr lang="nl-NL" noProof="0"/>
              <a:t>3</a:t>
            </a:r>
          </a:p>
        </p:txBody>
      </p:sp>
      <p:sp>
        <p:nvSpPr>
          <p:cNvPr id="40" name="Tijdelijke aanduiding voor tekst 30">
            <a:extLst>
              <a:ext uri="{FF2B5EF4-FFF2-40B4-BE49-F238E27FC236}">
                <a16:creationId xmlns:a16="http://schemas.microsoft.com/office/drawing/2014/main" id="{FEACD5FF-800E-4BB0-82F3-2E0AEF1215D5}"/>
              </a:ext>
            </a:extLst>
          </p:cNvPr>
          <p:cNvSpPr>
            <a:spLocks noGrp="1"/>
          </p:cNvSpPr>
          <p:nvPr>
            <p:ph type="body" sz="quarter" idx="20" hasCustomPrompt="1"/>
          </p:nvPr>
        </p:nvSpPr>
        <p:spPr>
          <a:xfrm>
            <a:off x="5084074" y="4109045"/>
            <a:ext cx="741082" cy="755650"/>
          </a:xfrm>
        </p:spPr>
        <p:txBody>
          <a:bodyPr rIns="0" rtlCol="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rtl="0"/>
            <a:r>
              <a:rPr lang="nl-NL" noProof="0"/>
              <a:t>4</a:t>
            </a:r>
          </a:p>
        </p:txBody>
      </p:sp>
      <p:sp>
        <p:nvSpPr>
          <p:cNvPr id="41" name="Tijdelijke aanduiding voor tekst 30">
            <a:extLst>
              <a:ext uri="{FF2B5EF4-FFF2-40B4-BE49-F238E27FC236}">
                <a16:creationId xmlns:a16="http://schemas.microsoft.com/office/drawing/2014/main" id="{58B97284-E1BE-4DCD-9CC1-C441D1A8573A}"/>
              </a:ext>
            </a:extLst>
          </p:cNvPr>
          <p:cNvSpPr>
            <a:spLocks noGrp="1"/>
          </p:cNvSpPr>
          <p:nvPr>
            <p:ph type="body" sz="quarter" idx="21" hasCustomPrompt="1"/>
          </p:nvPr>
        </p:nvSpPr>
        <p:spPr>
          <a:xfrm>
            <a:off x="5084074" y="5185490"/>
            <a:ext cx="741082" cy="755650"/>
          </a:xfrm>
        </p:spPr>
        <p:txBody>
          <a:bodyPr rIns="0" rtlCol="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rtl="0"/>
            <a:r>
              <a:rPr lang="nl-NL" noProof="0"/>
              <a:t>5</a:t>
            </a:r>
          </a:p>
        </p:txBody>
      </p:sp>
      <p:sp>
        <p:nvSpPr>
          <p:cNvPr id="15" name="Titel 1">
            <a:extLst>
              <a:ext uri="{FF2B5EF4-FFF2-40B4-BE49-F238E27FC236}">
                <a16:creationId xmlns:a16="http://schemas.microsoft.com/office/drawing/2014/main" id="{408AC775-D0E4-4AE8-B104-8AF0CC99549B}"/>
              </a:ext>
            </a:extLst>
          </p:cNvPr>
          <p:cNvSpPr>
            <a:spLocks noGrp="1"/>
          </p:cNvSpPr>
          <p:nvPr>
            <p:ph type="title" hasCustomPrompt="1"/>
          </p:nvPr>
        </p:nvSpPr>
        <p:spPr>
          <a:xfrm>
            <a:off x="826626" y="3727361"/>
            <a:ext cx="2275389" cy="1025525"/>
          </a:xfrm>
          <a:noFill/>
        </p:spPr>
        <p:txBody>
          <a:bodyPr vert="horz" lIns="0" tIns="45720" rIns="91440" bIns="0" rtlCol="0" anchor="b">
            <a:noAutofit/>
          </a:bodyPr>
          <a:lstStyle>
            <a:lvl1pPr>
              <a:defRPr lang="en-US" sz="5000" b="1">
                <a:solidFill>
                  <a:schemeClr val="tx2"/>
                </a:solidFill>
                <a:latin typeface="+mj-lt"/>
              </a:defRPr>
            </a:lvl1pPr>
          </a:lstStyle>
          <a:p>
            <a:pPr marL="0" lvl="0" rtl="0"/>
            <a:r>
              <a:rPr lang="nl-NL" noProof="0"/>
              <a:t>Agenda</a:t>
            </a:r>
          </a:p>
        </p:txBody>
      </p:sp>
    </p:spTree>
    <p:extLst>
      <p:ext uri="{BB962C8B-B14F-4D97-AF65-F5344CB8AC3E}">
        <p14:creationId xmlns:p14="http://schemas.microsoft.com/office/powerpoint/2010/main" val="31909285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Aangepaste indel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0731EC-67BA-493B-B1C7-6258DD2B6042}"/>
              </a:ext>
            </a:extLst>
          </p:cNvPr>
          <p:cNvSpPr>
            <a:spLocks noGrp="1"/>
          </p:cNvSpPr>
          <p:nvPr>
            <p:ph type="title"/>
          </p:nvPr>
        </p:nvSpPr>
        <p:spPr>
          <a:xfrm>
            <a:off x="769354" y="2596916"/>
            <a:ext cx="4385841" cy="1325563"/>
          </a:xfrm>
        </p:spPr>
        <p:txBody>
          <a:bodyPr rtlCol="0" anchor="b"/>
          <a:lstStyle>
            <a:lvl1pPr algn="l">
              <a:defRPr>
                <a:latin typeface="+mj-lt"/>
              </a:defRPr>
            </a:lvl1pPr>
          </a:lstStyle>
          <a:p>
            <a:pPr rtl="0"/>
            <a:r>
              <a:rPr lang="nl-NL" noProof="0"/>
              <a:t>Klik om stijl te bewerken</a:t>
            </a:r>
          </a:p>
        </p:txBody>
      </p:sp>
      <p:sp>
        <p:nvSpPr>
          <p:cNvPr id="5" name="Tijdelijke aanduiding voor afbeelding 4" title="Decoratief">
            <a:extLst>
              <a:ext uri="{FF2B5EF4-FFF2-40B4-BE49-F238E27FC236}">
                <a16:creationId xmlns:a16="http://schemas.microsoft.com/office/drawing/2014/main" id="{BE84B7CE-D997-4F92-BD9D-3F9DE2782EF8}"/>
              </a:ext>
            </a:extLst>
          </p:cNvPr>
          <p:cNvSpPr>
            <a:spLocks noGrp="1"/>
          </p:cNvSpPr>
          <p:nvPr>
            <p:ph type="pic" sz="quarter" idx="10"/>
          </p:nvPr>
        </p:nvSpPr>
        <p:spPr>
          <a:xfrm>
            <a:off x="6096000" y="1"/>
            <a:ext cx="6096000" cy="6858000"/>
          </a:xfrm>
        </p:spPr>
        <p:txBody>
          <a:bodyPr rtlCol="0"/>
          <a:lstStyle/>
          <a:p>
            <a:pPr rtl="0"/>
            <a:r>
              <a:rPr lang="nl-NL" noProof="0"/>
              <a:t>Klik op het pictogram als u een afbeelding wilt toevoegen</a:t>
            </a:r>
          </a:p>
        </p:txBody>
      </p:sp>
      <p:sp>
        <p:nvSpPr>
          <p:cNvPr id="7" name="Tijdelijke aanduiding voor tekst 6">
            <a:extLst>
              <a:ext uri="{FF2B5EF4-FFF2-40B4-BE49-F238E27FC236}">
                <a16:creationId xmlns:a16="http://schemas.microsoft.com/office/drawing/2014/main" id="{233D39E2-2188-4621-B115-A912A057E8AC}"/>
              </a:ext>
            </a:extLst>
          </p:cNvPr>
          <p:cNvSpPr>
            <a:spLocks noGrp="1"/>
          </p:cNvSpPr>
          <p:nvPr>
            <p:ph type="body" sz="quarter" idx="11"/>
          </p:nvPr>
        </p:nvSpPr>
        <p:spPr>
          <a:xfrm>
            <a:off x="769353" y="4628132"/>
            <a:ext cx="4385841" cy="1325562"/>
          </a:xfrm>
        </p:spPr>
        <p:txBody>
          <a:bodyPr rtlCol="0">
            <a:noAutofit/>
          </a:bodyPr>
          <a:lstStyle>
            <a:lvl1pPr marL="0" indent="0" algn="l">
              <a:lnSpc>
                <a:spcPct val="100000"/>
              </a:lnSpc>
              <a:buNone/>
              <a:defRPr sz="1400">
                <a:latin typeface="+mn-lt"/>
                <a:cs typeface="Arial" panose="020B0604020202020204" pitchFamily="34" charset="0"/>
              </a:defRPr>
            </a:lvl1pPr>
          </a:lstStyle>
          <a:p>
            <a:pPr lvl="0" rtl="0"/>
            <a:r>
              <a:rPr lang="nl-NL" noProof="0"/>
              <a:t>Klikken om de tekststijl van het model te bewerken</a:t>
            </a:r>
          </a:p>
        </p:txBody>
      </p:sp>
      <p:sp>
        <p:nvSpPr>
          <p:cNvPr id="8" name="Tijdelijke aanduiding voor tekst 6">
            <a:extLst>
              <a:ext uri="{FF2B5EF4-FFF2-40B4-BE49-F238E27FC236}">
                <a16:creationId xmlns:a16="http://schemas.microsoft.com/office/drawing/2014/main" id="{75D558A5-D3BF-4DB7-928F-A20868F3C37D}"/>
              </a:ext>
            </a:extLst>
          </p:cNvPr>
          <p:cNvSpPr>
            <a:spLocks noGrp="1"/>
          </p:cNvSpPr>
          <p:nvPr>
            <p:ph type="body" sz="quarter" idx="12"/>
          </p:nvPr>
        </p:nvSpPr>
        <p:spPr>
          <a:xfrm>
            <a:off x="769353" y="4165142"/>
            <a:ext cx="4385841" cy="382749"/>
          </a:xfrm>
        </p:spPr>
        <p:txBody>
          <a:bodyPr rtlCol="0" anchor="b">
            <a:normAutofit/>
          </a:bodyPr>
          <a:lstStyle>
            <a:lvl1pPr marL="0" indent="0" algn="l">
              <a:buNone/>
              <a:defRPr sz="1600" b="1">
                <a:latin typeface="+mj-lt"/>
                <a:cs typeface="Arial" panose="020B0604020202020204" pitchFamily="34" charset="0"/>
              </a:defRPr>
            </a:lvl1pPr>
          </a:lstStyle>
          <a:p>
            <a:pPr lvl="0" rtl="0"/>
            <a:r>
              <a:rPr lang="nl-NL" noProof="0"/>
              <a:t>Klikken om de tekststijl van het model te bewerken</a:t>
            </a:r>
          </a:p>
        </p:txBody>
      </p:sp>
      <p:sp>
        <p:nvSpPr>
          <p:cNvPr id="6" name="Vorm 62" title="Decoratief">
            <a:extLst>
              <a:ext uri="{FF2B5EF4-FFF2-40B4-BE49-F238E27FC236}">
                <a16:creationId xmlns:a16="http://schemas.microsoft.com/office/drawing/2014/main" id="{2683CBB0-468F-4DD2-853B-FBFFA91B662E}"/>
              </a:ext>
            </a:extLst>
          </p:cNvPr>
          <p:cNvSpPr/>
          <p:nvPr userDrawn="1"/>
        </p:nvSpPr>
        <p:spPr>
          <a:xfrm flipV="1">
            <a:off x="527427" y="1631760"/>
            <a:ext cx="0" cy="4321933"/>
          </a:xfrm>
          <a:prstGeom prst="line">
            <a:avLst/>
          </a:prstGeom>
          <a:ln w="76200">
            <a:solidFill>
              <a:schemeClr val="accent1">
                <a:alpha val="97000"/>
              </a:schemeClr>
            </a:solidFill>
            <a:miter lim="400000"/>
          </a:ln>
        </p:spPr>
        <p:txBody>
          <a:bodyPr lIns="19050" tIns="19050" rIns="19050" bIns="19050" rtlCol="0" anchor="ctr"/>
          <a:lstStyle/>
          <a:p>
            <a:pPr algn="ctr" rtl="0">
              <a:defRPr sz="3000">
                <a:solidFill>
                  <a:srgbClr val="000000"/>
                </a:solidFill>
                <a:latin typeface="Helvetica Light"/>
                <a:ea typeface="Helvetica Light"/>
                <a:cs typeface="Helvetica Light"/>
                <a:sym typeface="Helvetica Light"/>
              </a:defRPr>
            </a:pPr>
            <a:endParaRPr lang="nl-NL" sz="1500" noProof="0"/>
          </a:p>
        </p:txBody>
      </p:sp>
      <p:sp>
        <p:nvSpPr>
          <p:cNvPr id="9" name="Tijdelijke aanduiding voor afbeelding 5" title="Decoratief">
            <a:extLst>
              <a:ext uri="{FF2B5EF4-FFF2-40B4-BE49-F238E27FC236}">
                <a16:creationId xmlns:a16="http://schemas.microsoft.com/office/drawing/2014/main" id="{EADDC907-00BA-437D-8631-DCDAA19616AC}"/>
              </a:ext>
            </a:extLst>
          </p:cNvPr>
          <p:cNvSpPr>
            <a:spLocks noGrp="1"/>
          </p:cNvSpPr>
          <p:nvPr>
            <p:ph type="pic" sz="quarter" idx="13"/>
          </p:nvPr>
        </p:nvSpPr>
        <p:spPr>
          <a:xfrm>
            <a:off x="769354" y="1631760"/>
            <a:ext cx="804759" cy="804759"/>
          </a:xfrm>
          <a:prstGeom prst="rect">
            <a:avLst/>
          </a:prstGeom>
          <a:solidFill>
            <a:schemeClr val="bg1"/>
          </a:solidFill>
          <a:ln w="19050">
            <a:noFill/>
          </a:ln>
        </p:spPr>
        <p:txBody>
          <a:bodyPr rtlCol="0">
            <a:normAutofit/>
          </a:bodyPr>
          <a:lstStyle>
            <a:lvl1pPr>
              <a:defRPr sz="800"/>
            </a:lvl1pPr>
          </a:lstStyle>
          <a:p>
            <a:pPr rtl="0"/>
            <a:r>
              <a:rPr lang="nl-NL" noProof="0"/>
              <a:t>Klik op het pictogram als u een afbeelding wilt toevoegen</a:t>
            </a:r>
          </a:p>
        </p:txBody>
      </p:sp>
    </p:spTree>
    <p:extLst>
      <p:ext uri="{BB962C8B-B14F-4D97-AF65-F5344CB8AC3E}">
        <p14:creationId xmlns:p14="http://schemas.microsoft.com/office/powerpoint/2010/main" val="17550657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4_Aangepaste indeling">
    <p:spTree>
      <p:nvGrpSpPr>
        <p:cNvPr id="1" name=""/>
        <p:cNvGrpSpPr/>
        <p:nvPr/>
      </p:nvGrpSpPr>
      <p:grpSpPr>
        <a:xfrm>
          <a:off x="0" y="0"/>
          <a:ext cx="0" cy="0"/>
          <a:chOff x="0" y="0"/>
          <a:chExt cx="0" cy="0"/>
        </a:xfrm>
      </p:grpSpPr>
      <p:sp>
        <p:nvSpPr>
          <p:cNvPr id="5" name="Tijdelijke aanduiding voor afbeelding 4" title="Decoratief">
            <a:extLst>
              <a:ext uri="{FF2B5EF4-FFF2-40B4-BE49-F238E27FC236}">
                <a16:creationId xmlns:a16="http://schemas.microsoft.com/office/drawing/2014/main" id="{BE84B7CE-D997-4F92-BD9D-3F9DE2782EF8}"/>
              </a:ext>
            </a:extLst>
          </p:cNvPr>
          <p:cNvSpPr>
            <a:spLocks noGrp="1"/>
          </p:cNvSpPr>
          <p:nvPr>
            <p:ph type="pic" sz="quarter" idx="10"/>
          </p:nvPr>
        </p:nvSpPr>
        <p:spPr>
          <a:xfrm>
            <a:off x="1" y="2808079"/>
            <a:ext cx="6096000" cy="4049920"/>
          </a:xfrm>
        </p:spPr>
        <p:txBody>
          <a:bodyPr rtlCol="0"/>
          <a:lstStyle/>
          <a:p>
            <a:pPr rtl="0"/>
            <a:r>
              <a:rPr lang="nl-NL" noProof="0"/>
              <a:t>Klik op het pictogram als u een afbeelding wilt toevoegen</a:t>
            </a:r>
          </a:p>
        </p:txBody>
      </p:sp>
      <p:sp>
        <p:nvSpPr>
          <p:cNvPr id="2" name="Titel 1">
            <a:extLst>
              <a:ext uri="{FF2B5EF4-FFF2-40B4-BE49-F238E27FC236}">
                <a16:creationId xmlns:a16="http://schemas.microsoft.com/office/drawing/2014/main" id="{110731EC-67BA-493B-B1C7-6258DD2B6042}"/>
              </a:ext>
            </a:extLst>
          </p:cNvPr>
          <p:cNvSpPr>
            <a:spLocks noGrp="1"/>
          </p:cNvSpPr>
          <p:nvPr>
            <p:ph type="title"/>
          </p:nvPr>
        </p:nvSpPr>
        <p:spPr>
          <a:xfrm>
            <a:off x="838200" y="571465"/>
            <a:ext cx="5257801" cy="1325563"/>
          </a:xfrm>
        </p:spPr>
        <p:txBody>
          <a:bodyPr rtlCol="0" anchor="b">
            <a:normAutofit/>
          </a:bodyPr>
          <a:lstStyle>
            <a:lvl1pPr algn="r">
              <a:defRPr sz="4000">
                <a:latin typeface="+mj-lt"/>
              </a:defRPr>
            </a:lvl1pPr>
          </a:lstStyle>
          <a:p>
            <a:pPr rtl="0"/>
            <a:r>
              <a:rPr lang="nl-NL" noProof="0"/>
              <a:t>Klik om stijl te bewerken</a:t>
            </a:r>
          </a:p>
        </p:txBody>
      </p:sp>
      <p:sp>
        <p:nvSpPr>
          <p:cNvPr id="9" name="Tijdelijke aanduiding voor tekst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87825" y="2808079"/>
            <a:ext cx="4312353" cy="382749"/>
          </a:xfrm>
        </p:spPr>
        <p:txBody>
          <a:bodyPr vert="horz" lIns="0" tIns="45720" rIns="91440" bIns="45720" rtlCol="0" anchor="b">
            <a:normAutofit/>
          </a:bodyPr>
          <a:lstStyle>
            <a:lvl1pPr>
              <a:defRPr lang="en-US" sz="1600" b="1" dirty="0">
                <a:latin typeface="+mj-lt"/>
              </a:defRPr>
            </a:lvl1pPr>
          </a:lstStyle>
          <a:p>
            <a:pPr marL="0" lvl="0" indent="0" rtl="0">
              <a:buNone/>
            </a:pPr>
            <a:r>
              <a:rPr lang="nl-NL" noProof="0"/>
              <a:t>Klik om hier titel toe te voegen</a:t>
            </a:r>
          </a:p>
        </p:txBody>
      </p:sp>
      <p:sp>
        <p:nvSpPr>
          <p:cNvPr id="10" name="Tijdelijke aanduiding voor tekst 3">
            <a:extLst>
              <a:ext uri="{FF2B5EF4-FFF2-40B4-BE49-F238E27FC236}">
                <a16:creationId xmlns:a16="http://schemas.microsoft.com/office/drawing/2014/main" id="{37EBF543-63D2-4169-AB73-3F4BD242FA61}"/>
              </a:ext>
            </a:extLst>
          </p:cNvPr>
          <p:cNvSpPr>
            <a:spLocks noGrp="1"/>
          </p:cNvSpPr>
          <p:nvPr>
            <p:ph type="body" sz="quarter" idx="16"/>
          </p:nvPr>
        </p:nvSpPr>
        <p:spPr>
          <a:xfrm>
            <a:off x="6987825" y="3212363"/>
            <a:ext cx="4312353" cy="2962659"/>
          </a:xfrm>
        </p:spPr>
        <p:txBody>
          <a:bodyPr lIns="0" tIns="72000" rtlCol="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rtl="0"/>
            <a:r>
              <a:rPr lang="nl-NL" noProof="0"/>
              <a:t>Klikken om de tekststijl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11" name="Vorm 62" title="Decoratief">
            <a:extLst>
              <a:ext uri="{FF2B5EF4-FFF2-40B4-BE49-F238E27FC236}">
                <a16:creationId xmlns:a16="http://schemas.microsoft.com/office/drawing/2014/main" id="{2683CBB0-468F-4DD2-853B-FBFFA91B662E}"/>
              </a:ext>
            </a:extLst>
          </p:cNvPr>
          <p:cNvSpPr/>
          <p:nvPr userDrawn="1"/>
        </p:nvSpPr>
        <p:spPr>
          <a:xfrm rot="16200000" flipV="1">
            <a:off x="5130846" y="1256529"/>
            <a:ext cx="0" cy="1930310"/>
          </a:xfrm>
          <a:prstGeom prst="line">
            <a:avLst/>
          </a:prstGeom>
          <a:ln w="76200">
            <a:solidFill>
              <a:schemeClr val="accent1">
                <a:alpha val="97000"/>
              </a:schemeClr>
            </a:solidFill>
            <a:miter lim="400000"/>
          </a:ln>
        </p:spPr>
        <p:txBody>
          <a:bodyPr lIns="19050" tIns="19050" rIns="19050" bIns="19050" rtlCol="0" anchor="ctr"/>
          <a:lstStyle/>
          <a:p>
            <a:pPr algn="ctr" rtl="0">
              <a:defRPr sz="3000">
                <a:solidFill>
                  <a:srgbClr val="000000"/>
                </a:solidFill>
                <a:latin typeface="Helvetica Light"/>
                <a:ea typeface="Helvetica Light"/>
                <a:cs typeface="Helvetica Light"/>
                <a:sym typeface="Helvetica Light"/>
              </a:defRPr>
            </a:pPr>
            <a:endParaRPr lang="nl-NL" sz="1500" noProof="0"/>
          </a:p>
        </p:txBody>
      </p:sp>
    </p:spTree>
    <p:extLst>
      <p:ext uri="{BB962C8B-B14F-4D97-AF65-F5344CB8AC3E}">
        <p14:creationId xmlns:p14="http://schemas.microsoft.com/office/powerpoint/2010/main" val="6246627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0_Aangepaste indeling">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71E5DCEB-1CC8-4AEE-9DEC-6C62AD4FB42C}"/>
              </a:ext>
            </a:extLst>
          </p:cNvPr>
          <p:cNvSpPr/>
          <p:nvPr userDrawn="1"/>
        </p:nvSpPr>
        <p:spPr>
          <a:xfrm>
            <a:off x="0" y="3429000"/>
            <a:ext cx="6096001"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noProof="0"/>
          </a:p>
        </p:txBody>
      </p:sp>
      <p:sp>
        <p:nvSpPr>
          <p:cNvPr id="13" name="Tijdelijke aanduiding voor afbeelding 4" title="Decoratief">
            <a:extLst>
              <a:ext uri="{FF2B5EF4-FFF2-40B4-BE49-F238E27FC236}">
                <a16:creationId xmlns:a16="http://schemas.microsoft.com/office/drawing/2014/main" id="{BE84B7CE-D997-4F92-BD9D-3F9DE2782EF8}"/>
              </a:ext>
            </a:extLst>
          </p:cNvPr>
          <p:cNvSpPr>
            <a:spLocks noGrp="1"/>
          </p:cNvSpPr>
          <p:nvPr>
            <p:ph type="pic" sz="quarter" idx="10"/>
          </p:nvPr>
        </p:nvSpPr>
        <p:spPr>
          <a:xfrm>
            <a:off x="1" y="0"/>
            <a:ext cx="6096000" cy="3429000"/>
          </a:xfrm>
        </p:spPr>
        <p:txBody>
          <a:bodyPr rtlCol="0"/>
          <a:lstStyle/>
          <a:p>
            <a:pPr rtl="0"/>
            <a:r>
              <a:rPr lang="nl-NL" noProof="0"/>
              <a:t>Klik op het pictogram als u een afbeelding wilt toevoegen</a:t>
            </a:r>
          </a:p>
        </p:txBody>
      </p:sp>
      <p:sp>
        <p:nvSpPr>
          <p:cNvPr id="2" name="Titel 1">
            <a:extLst>
              <a:ext uri="{FF2B5EF4-FFF2-40B4-BE49-F238E27FC236}">
                <a16:creationId xmlns:a16="http://schemas.microsoft.com/office/drawing/2014/main" id="{110731EC-67BA-493B-B1C7-6258DD2B6042}"/>
              </a:ext>
            </a:extLst>
          </p:cNvPr>
          <p:cNvSpPr>
            <a:spLocks noGrp="1"/>
          </p:cNvSpPr>
          <p:nvPr>
            <p:ph type="title"/>
          </p:nvPr>
        </p:nvSpPr>
        <p:spPr>
          <a:xfrm>
            <a:off x="6987825" y="1190909"/>
            <a:ext cx="4554008" cy="1325563"/>
          </a:xfrm>
        </p:spPr>
        <p:txBody>
          <a:bodyPr lIns="0" rtlCol="0" anchor="b">
            <a:normAutofit/>
          </a:bodyPr>
          <a:lstStyle>
            <a:lvl1pPr algn="l">
              <a:defRPr sz="4000">
                <a:latin typeface="+mj-lt"/>
              </a:defRPr>
            </a:lvl1pPr>
          </a:lstStyle>
          <a:p>
            <a:pPr rtl="0"/>
            <a:r>
              <a:rPr lang="nl-NL" noProof="0"/>
              <a:t>Klik om stijl te bewerken</a:t>
            </a:r>
          </a:p>
        </p:txBody>
      </p:sp>
      <p:sp>
        <p:nvSpPr>
          <p:cNvPr id="9" name="Tijdelijke aanduiding voor tekst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97253" y="2516138"/>
            <a:ext cx="4544580" cy="382749"/>
          </a:xfrm>
        </p:spPr>
        <p:txBody>
          <a:bodyPr vert="horz" lIns="0" tIns="45720" rIns="91440" bIns="45720" rtlCol="0" anchor="b">
            <a:normAutofit/>
          </a:bodyPr>
          <a:lstStyle>
            <a:lvl1pPr>
              <a:defRPr lang="en-US" sz="1600" b="1" dirty="0">
                <a:latin typeface="+mj-lt"/>
              </a:defRPr>
            </a:lvl1pPr>
          </a:lstStyle>
          <a:p>
            <a:pPr marL="0" lvl="0" indent="0" rtl="0">
              <a:buNone/>
            </a:pPr>
            <a:r>
              <a:rPr lang="nl-NL" noProof="0"/>
              <a:t>Klik om hier titel toe te voegen</a:t>
            </a:r>
          </a:p>
        </p:txBody>
      </p:sp>
      <p:sp>
        <p:nvSpPr>
          <p:cNvPr id="10" name="Tijdelijke aanduiding voor tekst 3">
            <a:extLst>
              <a:ext uri="{FF2B5EF4-FFF2-40B4-BE49-F238E27FC236}">
                <a16:creationId xmlns:a16="http://schemas.microsoft.com/office/drawing/2014/main" id="{37EBF543-63D2-4169-AB73-3F4BD242FA61}"/>
              </a:ext>
            </a:extLst>
          </p:cNvPr>
          <p:cNvSpPr>
            <a:spLocks noGrp="1"/>
          </p:cNvSpPr>
          <p:nvPr>
            <p:ph type="body" sz="quarter" idx="16"/>
          </p:nvPr>
        </p:nvSpPr>
        <p:spPr>
          <a:xfrm>
            <a:off x="6997253" y="2920422"/>
            <a:ext cx="4544580" cy="3226378"/>
          </a:xfrm>
        </p:spPr>
        <p:txBody>
          <a:bodyPr lIns="0" tIns="72000" rtlCol="0">
            <a:normAutofit/>
          </a:bodyPr>
          <a:lstStyle>
            <a:lvl1pPr>
              <a:defRPr sz="1400"/>
            </a:lvl1pPr>
            <a:lvl2pPr>
              <a:defRPr sz="1200"/>
            </a:lvl2pPr>
            <a:lvl3pPr>
              <a:defRPr sz="1100"/>
            </a:lvl3pPr>
            <a:lvl4pPr>
              <a:defRPr sz="1050"/>
            </a:lvl4pPr>
            <a:lvl5pPr>
              <a:defRPr sz="1050"/>
            </a:lvl5pPr>
          </a:lstStyle>
          <a:p>
            <a:pPr lvl="0" rtl="0"/>
            <a:r>
              <a:rPr lang="nl-NL" noProof="0"/>
              <a:t>Klikken om de tekststijl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4" name="Tijdelijke aanduiding voor tekst 3">
            <a:extLst>
              <a:ext uri="{FF2B5EF4-FFF2-40B4-BE49-F238E27FC236}">
                <a16:creationId xmlns:a16="http://schemas.microsoft.com/office/drawing/2014/main" id="{9B53E20B-DD70-4AFB-9D9B-17969F880C06}"/>
              </a:ext>
            </a:extLst>
          </p:cNvPr>
          <p:cNvSpPr>
            <a:spLocks noGrp="1"/>
          </p:cNvSpPr>
          <p:nvPr>
            <p:ph type="body" sz="quarter" idx="15"/>
          </p:nvPr>
        </p:nvSpPr>
        <p:spPr>
          <a:xfrm>
            <a:off x="838199" y="3606800"/>
            <a:ext cx="4927601" cy="2540000"/>
          </a:xfrm>
        </p:spPr>
        <p:txBody>
          <a:bodyPr lIns="0" tIns="72000" rtlCol="0">
            <a:normAutofit/>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stStyle>
          <a:p>
            <a:pPr lvl="0" rtl="0"/>
            <a:r>
              <a:rPr lang="nl-NL" noProof="0"/>
              <a:t>Klikken om de tekststijl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Tree>
    <p:extLst>
      <p:ext uri="{BB962C8B-B14F-4D97-AF65-F5344CB8AC3E}">
        <p14:creationId xmlns:p14="http://schemas.microsoft.com/office/powerpoint/2010/main" val="3280931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1_Aangepaste indeling">
    <p:spTree>
      <p:nvGrpSpPr>
        <p:cNvPr id="1" name=""/>
        <p:cNvGrpSpPr/>
        <p:nvPr/>
      </p:nvGrpSpPr>
      <p:grpSpPr>
        <a:xfrm>
          <a:off x="0" y="0"/>
          <a:ext cx="0" cy="0"/>
          <a:chOff x="0" y="0"/>
          <a:chExt cx="0" cy="0"/>
        </a:xfrm>
      </p:grpSpPr>
      <p:sp>
        <p:nvSpPr>
          <p:cNvPr id="7" name="Tijdelijke aanduiding voor afbeelding 4" title="Decoratief">
            <a:extLst>
              <a:ext uri="{FF2B5EF4-FFF2-40B4-BE49-F238E27FC236}">
                <a16:creationId xmlns:a16="http://schemas.microsoft.com/office/drawing/2014/main" id="{BE84B7CE-D997-4F92-BD9D-3F9DE2782EF8}"/>
              </a:ext>
            </a:extLst>
          </p:cNvPr>
          <p:cNvSpPr>
            <a:spLocks noGrp="1"/>
          </p:cNvSpPr>
          <p:nvPr>
            <p:ph type="pic" sz="quarter" idx="16"/>
          </p:nvPr>
        </p:nvSpPr>
        <p:spPr>
          <a:xfrm>
            <a:off x="0" y="0"/>
            <a:ext cx="3708400" cy="6853712"/>
          </a:xfrm>
          <a:solidFill>
            <a:schemeClr val="bg1">
              <a:lumMod val="95000"/>
            </a:schemeClr>
          </a:solidFill>
        </p:spPr>
        <p:txBody>
          <a:bodyPr rtlCol="0"/>
          <a:lstStyle/>
          <a:p>
            <a:pPr rtl="0"/>
            <a:r>
              <a:rPr lang="nl-NL" noProof="0"/>
              <a:t>Klik op het pictogram als u een afbeelding wilt toevoegen</a:t>
            </a:r>
          </a:p>
        </p:txBody>
      </p:sp>
      <p:sp>
        <p:nvSpPr>
          <p:cNvPr id="11" name="Rechthoek 10" title="Decoratief"/>
          <p:cNvSpPr/>
          <p:nvPr userDrawn="1"/>
        </p:nvSpPr>
        <p:spPr>
          <a:xfrm>
            <a:off x="3708400" y="0"/>
            <a:ext cx="4775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noProof="0"/>
          </a:p>
        </p:txBody>
      </p:sp>
      <p:sp>
        <p:nvSpPr>
          <p:cNvPr id="2" name="Titel 1">
            <a:extLst>
              <a:ext uri="{FF2B5EF4-FFF2-40B4-BE49-F238E27FC236}">
                <a16:creationId xmlns:a16="http://schemas.microsoft.com/office/drawing/2014/main" id="{110731EC-67BA-493B-B1C7-6258DD2B6042}"/>
              </a:ext>
            </a:extLst>
          </p:cNvPr>
          <p:cNvSpPr>
            <a:spLocks noGrp="1"/>
          </p:cNvSpPr>
          <p:nvPr>
            <p:ph type="title"/>
          </p:nvPr>
        </p:nvSpPr>
        <p:spPr>
          <a:xfrm>
            <a:off x="4252921" y="936980"/>
            <a:ext cx="3686159" cy="1466055"/>
          </a:xfrm>
        </p:spPr>
        <p:txBody>
          <a:bodyPr lIns="0" rtlCol="0" anchor="t">
            <a:normAutofit/>
          </a:bodyPr>
          <a:lstStyle>
            <a:lvl1pPr algn="l">
              <a:defRPr sz="4000">
                <a:solidFill>
                  <a:schemeClr val="bg1"/>
                </a:solidFill>
                <a:latin typeface="+mj-lt"/>
              </a:defRPr>
            </a:lvl1pPr>
          </a:lstStyle>
          <a:p>
            <a:pPr rtl="0"/>
            <a:r>
              <a:rPr lang="nl-NL" noProof="0"/>
              <a:t>Klik om stijl te bewerken</a:t>
            </a:r>
          </a:p>
        </p:txBody>
      </p:sp>
      <p:sp>
        <p:nvSpPr>
          <p:cNvPr id="8" name="Tijdelijke aanduiding voor tekst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252988" y="2407322"/>
            <a:ext cx="3686025" cy="382749"/>
          </a:xfrm>
        </p:spPr>
        <p:txBody>
          <a:bodyPr lIns="0" rtlCol="0" anchor="b">
            <a:normAutofit/>
          </a:bodyPr>
          <a:lstStyle>
            <a:lvl1pPr marL="0" indent="0">
              <a:buNone/>
              <a:defRPr sz="1600" b="1">
                <a:solidFill>
                  <a:schemeClr val="bg1"/>
                </a:solidFill>
                <a:latin typeface="+mj-lt"/>
                <a:cs typeface="Arial" panose="020B0604020202020204" pitchFamily="34" charset="0"/>
              </a:defRPr>
            </a:lvl1pPr>
          </a:lstStyle>
          <a:p>
            <a:pPr lvl="0" rtl="0"/>
            <a:r>
              <a:rPr lang="nl-NL" noProof="0"/>
              <a:t>Klik om hier titel toe te voegen</a:t>
            </a:r>
          </a:p>
        </p:txBody>
      </p:sp>
      <p:sp>
        <p:nvSpPr>
          <p:cNvPr id="4" name="Tijdelijke aanduiding voor tekst 3">
            <a:extLst>
              <a:ext uri="{FF2B5EF4-FFF2-40B4-BE49-F238E27FC236}">
                <a16:creationId xmlns:a16="http://schemas.microsoft.com/office/drawing/2014/main" id="{9B53E20B-DD70-4AFB-9D9B-17969F880C06}"/>
              </a:ext>
            </a:extLst>
          </p:cNvPr>
          <p:cNvSpPr>
            <a:spLocks noGrp="1"/>
          </p:cNvSpPr>
          <p:nvPr>
            <p:ph type="body" sz="quarter" idx="15"/>
          </p:nvPr>
        </p:nvSpPr>
        <p:spPr>
          <a:xfrm>
            <a:off x="4252921" y="2811606"/>
            <a:ext cx="3686159" cy="3044825"/>
          </a:xfrm>
        </p:spPr>
        <p:txBody>
          <a:bodyPr lIns="0" tIns="72000" rtlCol="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rtl="0"/>
            <a:r>
              <a:rPr lang="nl-NL" noProof="0"/>
              <a:t>Klikken om de tekststijl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12" name="Tijdelijke aanduiding voor afbeelding 4" title="Decoratief">
            <a:extLst>
              <a:ext uri="{FF2B5EF4-FFF2-40B4-BE49-F238E27FC236}">
                <a16:creationId xmlns:a16="http://schemas.microsoft.com/office/drawing/2014/main" id="{BE84B7CE-D997-4F92-BD9D-3F9DE2782EF8}"/>
              </a:ext>
            </a:extLst>
          </p:cNvPr>
          <p:cNvSpPr>
            <a:spLocks noGrp="1"/>
          </p:cNvSpPr>
          <p:nvPr>
            <p:ph type="pic" sz="quarter" idx="17"/>
          </p:nvPr>
        </p:nvSpPr>
        <p:spPr>
          <a:xfrm>
            <a:off x="8483600" y="0"/>
            <a:ext cx="3708400" cy="6853712"/>
          </a:xfrm>
          <a:solidFill>
            <a:schemeClr val="bg1">
              <a:lumMod val="95000"/>
            </a:schemeClr>
          </a:solidFill>
        </p:spPr>
        <p:txBody>
          <a:bodyPr rtlCol="0"/>
          <a:lstStyle/>
          <a:p>
            <a:pPr rtl="0"/>
            <a:r>
              <a:rPr lang="nl-NL" noProof="0"/>
              <a:t>Klik op het pictogram als u een afbeelding wilt toevoegen</a:t>
            </a:r>
          </a:p>
        </p:txBody>
      </p:sp>
    </p:spTree>
    <p:extLst>
      <p:ext uri="{BB962C8B-B14F-4D97-AF65-F5344CB8AC3E}">
        <p14:creationId xmlns:p14="http://schemas.microsoft.com/office/powerpoint/2010/main" val="9794420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34CCFF-1E07-8305-1212-6FD4910E6C2C}"/>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48DDE91C-7877-EE67-BB1F-9DE2E6AB92FD}"/>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319704F3-727F-3276-528F-11CFA86E1DA0}"/>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0C0B40E2-96A4-C20E-79BA-17D3F5EC5BDD}"/>
              </a:ext>
            </a:extLst>
          </p:cNvPr>
          <p:cNvSpPr>
            <a:spLocks noGrp="1"/>
          </p:cNvSpPr>
          <p:nvPr>
            <p:ph type="dt" sz="half" idx="10"/>
          </p:nvPr>
        </p:nvSpPr>
        <p:spPr/>
        <p:txBody>
          <a:bodyPr/>
          <a:lstStyle/>
          <a:p>
            <a:fld id="{31F3DB2F-88AF-45D4-91F9-9D89F46E30FB}" type="datetimeFigureOut">
              <a:rPr lang="nl-NL" smtClean="0"/>
              <a:t>9-1-2024</a:t>
            </a:fld>
            <a:endParaRPr lang="nl-NL"/>
          </a:p>
        </p:txBody>
      </p:sp>
      <p:sp>
        <p:nvSpPr>
          <p:cNvPr id="6" name="Tijdelijke aanduiding voor voettekst 5">
            <a:extLst>
              <a:ext uri="{FF2B5EF4-FFF2-40B4-BE49-F238E27FC236}">
                <a16:creationId xmlns:a16="http://schemas.microsoft.com/office/drawing/2014/main" id="{6032FA56-55BB-28F0-2907-8261C5BB0124}"/>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4889A4C5-0ED8-9418-24C9-5235CAE8A420}"/>
              </a:ext>
            </a:extLst>
          </p:cNvPr>
          <p:cNvSpPr>
            <a:spLocks noGrp="1"/>
          </p:cNvSpPr>
          <p:nvPr>
            <p:ph type="sldNum" sz="quarter" idx="12"/>
          </p:nvPr>
        </p:nvSpPr>
        <p:spPr/>
        <p:txBody>
          <a:bodyPr/>
          <a:lstStyle/>
          <a:p>
            <a:fld id="{5E72C03D-1ECB-4156-B25B-13B956BA91DC}" type="slidenum">
              <a:rPr lang="nl-NL" smtClean="0"/>
              <a:t>‹#›</a:t>
            </a:fld>
            <a:endParaRPr lang="nl-NL"/>
          </a:p>
        </p:txBody>
      </p:sp>
    </p:spTree>
    <p:extLst>
      <p:ext uri="{BB962C8B-B14F-4D97-AF65-F5344CB8AC3E}">
        <p14:creationId xmlns:p14="http://schemas.microsoft.com/office/powerpoint/2010/main" val="22681564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2_Aangepaste indeling">
    <p:spTree>
      <p:nvGrpSpPr>
        <p:cNvPr id="1" name=""/>
        <p:cNvGrpSpPr/>
        <p:nvPr/>
      </p:nvGrpSpPr>
      <p:grpSpPr>
        <a:xfrm>
          <a:off x="0" y="0"/>
          <a:ext cx="0" cy="0"/>
          <a:chOff x="0" y="0"/>
          <a:chExt cx="0" cy="0"/>
        </a:xfrm>
      </p:grpSpPr>
      <p:sp>
        <p:nvSpPr>
          <p:cNvPr id="12" name="Rechthoek 11" title="Decoratief">
            <a:extLst>
              <a:ext uri="{FF2B5EF4-FFF2-40B4-BE49-F238E27FC236}">
                <a16:creationId xmlns:a16="http://schemas.microsoft.com/office/drawing/2014/main" id="{60EEF041-4EFF-410A-AFB4-25A65B462B2D}"/>
              </a:ext>
            </a:extLst>
          </p:cNvPr>
          <p:cNvSpPr/>
          <p:nvPr userDrawn="1"/>
        </p:nvSpPr>
        <p:spPr>
          <a:xfrm>
            <a:off x="8181847" y="0"/>
            <a:ext cx="401015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noProof="0"/>
          </a:p>
        </p:txBody>
      </p:sp>
      <p:sp>
        <p:nvSpPr>
          <p:cNvPr id="3" name="Rechthoek 2" title="Decoratief">
            <a:extLst>
              <a:ext uri="{FF2B5EF4-FFF2-40B4-BE49-F238E27FC236}">
                <a16:creationId xmlns:a16="http://schemas.microsoft.com/office/drawing/2014/main" id="{60EEF041-4EFF-410A-AFB4-25A65B462B2D}"/>
              </a:ext>
            </a:extLst>
          </p:cNvPr>
          <p:cNvSpPr/>
          <p:nvPr userDrawn="1"/>
        </p:nvSpPr>
        <p:spPr>
          <a:xfrm>
            <a:off x="4171694" y="0"/>
            <a:ext cx="401015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noProof="0"/>
          </a:p>
        </p:txBody>
      </p:sp>
      <p:sp>
        <p:nvSpPr>
          <p:cNvPr id="8" name="Tijdelijke aanduiding voor tekst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333757" y="1680547"/>
            <a:ext cx="3686025" cy="382749"/>
          </a:xfrm>
        </p:spPr>
        <p:txBody>
          <a:bodyPr lIns="0" rtlCol="0" anchor="b">
            <a:normAutofit/>
          </a:bodyPr>
          <a:lstStyle>
            <a:lvl1pPr marL="0" indent="0">
              <a:buNone/>
              <a:defRPr sz="1600" b="1">
                <a:solidFill>
                  <a:schemeClr val="bg1"/>
                </a:solidFill>
                <a:latin typeface="+mj-lt"/>
                <a:cs typeface="Arial" panose="020B0604020202020204" pitchFamily="34" charset="0"/>
              </a:defRPr>
            </a:lvl1pPr>
          </a:lstStyle>
          <a:p>
            <a:pPr lvl="0" rtl="0"/>
            <a:r>
              <a:rPr lang="nl-NL" noProof="0"/>
              <a:t>Klik om hier titel toe te voegen</a:t>
            </a:r>
          </a:p>
        </p:txBody>
      </p:sp>
      <p:sp>
        <p:nvSpPr>
          <p:cNvPr id="9" name="Tijdelijke aanduiding voor tekst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375228" y="1680547"/>
            <a:ext cx="3658010"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rtl="0"/>
            <a:r>
              <a:rPr lang="nl-NL" noProof="0"/>
              <a:t>Klik om hier titel toe te voegen</a:t>
            </a:r>
          </a:p>
        </p:txBody>
      </p:sp>
      <p:sp>
        <p:nvSpPr>
          <p:cNvPr id="4" name="Tijdelijke aanduiding voor tekst 3">
            <a:extLst>
              <a:ext uri="{FF2B5EF4-FFF2-40B4-BE49-F238E27FC236}">
                <a16:creationId xmlns:a16="http://schemas.microsoft.com/office/drawing/2014/main" id="{9B53E20B-DD70-4AFB-9D9B-17969F880C06}"/>
              </a:ext>
            </a:extLst>
          </p:cNvPr>
          <p:cNvSpPr>
            <a:spLocks noGrp="1"/>
          </p:cNvSpPr>
          <p:nvPr>
            <p:ph type="body" sz="quarter" idx="15"/>
          </p:nvPr>
        </p:nvSpPr>
        <p:spPr>
          <a:xfrm>
            <a:off x="4333454" y="2084831"/>
            <a:ext cx="3686159" cy="3044825"/>
          </a:xfrm>
        </p:spPr>
        <p:txBody>
          <a:bodyPr lIns="0" tIns="72000" rtlCol="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rtl="0"/>
            <a:r>
              <a:rPr lang="nl-NL" noProof="0"/>
              <a:t>Klikken om de tekststijl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10" name="Tijdelijke aanduiding voor tekst 3">
            <a:extLst>
              <a:ext uri="{FF2B5EF4-FFF2-40B4-BE49-F238E27FC236}">
                <a16:creationId xmlns:a16="http://schemas.microsoft.com/office/drawing/2014/main" id="{37EBF543-63D2-4169-AB73-3F4BD242FA61}"/>
              </a:ext>
            </a:extLst>
          </p:cNvPr>
          <p:cNvSpPr>
            <a:spLocks noGrp="1"/>
          </p:cNvSpPr>
          <p:nvPr>
            <p:ph type="body" sz="quarter" idx="16"/>
          </p:nvPr>
        </p:nvSpPr>
        <p:spPr>
          <a:xfrm>
            <a:off x="8375228" y="2084831"/>
            <a:ext cx="3658010" cy="3044825"/>
          </a:xfrm>
        </p:spPr>
        <p:txBody>
          <a:bodyPr lIns="0" tIns="72000" rtlCol="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rtl="0"/>
            <a:r>
              <a:rPr lang="nl-NL" noProof="0"/>
              <a:t>Klikken om de tekststijl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11" name="Titel 1">
            <a:extLst>
              <a:ext uri="{FF2B5EF4-FFF2-40B4-BE49-F238E27FC236}">
                <a16:creationId xmlns:a16="http://schemas.microsoft.com/office/drawing/2014/main" id="{110731EC-67BA-493B-B1C7-6258DD2B6042}"/>
              </a:ext>
            </a:extLst>
          </p:cNvPr>
          <p:cNvSpPr>
            <a:spLocks noGrp="1"/>
          </p:cNvSpPr>
          <p:nvPr>
            <p:ph type="title"/>
          </p:nvPr>
        </p:nvSpPr>
        <p:spPr>
          <a:xfrm>
            <a:off x="403410" y="1670007"/>
            <a:ext cx="3686159" cy="1466055"/>
          </a:xfrm>
        </p:spPr>
        <p:txBody>
          <a:bodyPr lIns="0" rtlCol="0" anchor="t">
            <a:normAutofit/>
          </a:bodyPr>
          <a:lstStyle>
            <a:lvl1pPr algn="l">
              <a:defRPr sz="4000">
                <a:solidFill>
                  <a:schemeClr val="tx1"/>
                </a:solidFill>
                <a:latin typeface="+mj-lt"/>
              </a:defRPr>
            </a:lvl1pPr>
          </a:lstStyle>
          <a:p>
            <a:pPr rtl="0"/>
            <a:r>
              <a:rPr lang="nl-NL" noProof="0"/>
              <a:t>Klik om stijl te bewerken</a:t>
            </a:r>
          </a:p>
        </p:txBody>
      </p:sp>
    </p:spTree>
    <p:extLst>
      <p:ext uri="{BB962C8B-B14F-4D97-AF65-F5344CB8AC3E}">
        <p14:creationId xmlns:p14="http://schemas.microsoft.com/office/powerpoint/2010/main" val="38359268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3_Aangepaste indeling">
    <p:spTree>
      <p:nvGrpSpPr>
        <p:cNvPr id="1" name=""/>
        <p:cNvGrpSpPr/>
        <p:nvPr/>
      </p:nvGrpSpPr>
      <p:grpSpPr>
        <a:xfrm>
          <a:off x="0" y="0"/>
          <a:ext cx="0" cy="0"/>
          <a:chOff x="0" y="0"/>
          <a:chExt cx="0" cy="0"/>
        </a:xfrm>
      </p:grpSpPr>
      <p:sp>
        <p:nvSpPr>
          <p:cNvPr id="6" name="Tijdelijke aanduiding voor afbeelding 5" title="Decoratief">
            <a:extLst>
              <a:ext uri="{FF2B5EF4-FFF2-40B4-BE49-F238E27FC236}">
                <a16:creationId xmlns:a16="http://schemas.microsoft.com/office/drawing/2014/main" id="{09156155-C47D-47A0-A08D-DCAC4D742D3F}"/>
              </a:ext>
            </a:extLst>
          </p:cNvPr>
          <p:cNvSpPr>
            <a:spLocks noGrp="1"/>
          </p:cNvSpPr>
          <p:nvPr>
            <p:ph type="pic" sz="quarter" idx="17"/>
          </p:nvPr>
        </p:nvSpPr>
        <p:spPr>
          <a:xfrm>
            <a:off x="0" y="0"/>
            <a:ext cx="12192000" cy="3408892"/>
          </a:xfrm>
        </p:spPr>
        <p:txBody>
          <a:bodyPr rtlCol="0"/>
          <a:lstStyle/>
          <a:p>
            <a:pPr rtl="0"/>
            <a:r>
              <a:rPr lang="nl-NL" noProof="0"/>
              <a:t>Klik op het pictogram als u een afbeelding wilt toevoegen</a:t>
            </a:r>
          </a:p>
        </p:txBody>
      </p:sp>
      <p:sp>
        <p:nvSpPr>
          <p:cNvPr id="11" name="Titel 1" title="Decoratief">
            <a:extLst>
              <a:ext uri="{FF2B5EF4-FFF2-40B4-BE49-F238E27FC236}">
                <a16:creationId xmlns:a16="http://schemas.microsoft.com/office/drawing/2014/main" id="{FC8F08DC-8736-4BFE-8B72-8DD4184DEBE1}"/>
              </a:ext>
            </a:extLst>
          </p:cNvPr>
          <p:cNvSpPr txBox="1">
            <a:spLocks/>
          </p:cNvSpPr>
          <p:nvPr userDrawn="1"/>
        </p:nvSpPr>
        <p:spPr>
          <a:xfrm>
            <a:off x="-1" y="3408891"/>
            <a:ext cx="12203575" cy="3449109"/>
          </a:xfrm>
          <a:prstGeom prst="rect">
            <a:avLst/>
          </a:prstGeom>
          <a:solidFill>
            <a:schemeClr val="accent1"/>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rtl="0"/>
            <a:endParaRPr lang="nl-NL" noProof="0"/>
          </a:p>
        </p:txBody>
      </p:sp>
      <p:sp>
        <p:nvSpPr>
          <p:cNvPr id="8" name="Tijdelijke aanduiding voor tekst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568750" y="3666354"/>
            <a:ext cx="3448800" cy="382749"/>
          </a:xfrm>
        </p:spPr>
        <p:txBody>
          <a:bodyPr lIns="0" rtlCol="0" anchor="b">
            <a:normAutofit/>
          </a:bodyPr>
          <a:lstStyle>
            <a:lvl1pPr marL="0" indent="0">
              <a:buNone/>
              <a:defRPr sz="1600" b="1">
                <a:solidFill>
                  <a:schemeClr val="bg1"/>
                </a:solidFill>
                <a:latin typeface="+mj-lt"/>
                <a:cs typeface="Arial" panose="020B0604020202020204" pitchFamily="34" charset="0"/>
              </a:defRPr>
            </a:lvl1pPr>
          </a:lstStyle>
          <a:p>
            <a:pPr lvl="0" rtl="0"/>
            <a:r>
              <a:rPr lang="nl-NL" noProof="0"/>
              <a:t>Klik om hier titel toe te voegen</a:t>
            </a:r>
          </a:p>
        </p:txBody>
      </p:sp>
      <p:sp>
        <p:nvSpPr>
          <p:cNvPr id="9" name="Tijdelijke aanduiding voor tekst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254055" y="3666354"/>
            <a:ext cx="3450265"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rtl="0"/>
            <a:r>
              <a:rPr lang="nl-NL" noProof="0"/>
              <a:t>Klik om hier titel toe te voegen</a:t>
            </a:r>
          </a:p>
        </p:txBody>
      </p:sp>
      <p:sp>
        <p:nvSpPr>
          <p:cNvPr id="4" name="Tijdelijke aanduiding voor tekst 3">
            <a:extLst>
              <a:ext uri="{FF2B5EF4-FFF2-40B4-BE49-F238E27FC236}">
                <a16:creationId xmlns:a16="http://schemas.microsoft.com/office/drawing/2014/main" id="{9B53E20B-DD70-4AFB-9D9B-17969F880C06}"/>
              </a:ext>
            </a:extLst>
          </p:cNvPr>
          <p:cNvSpPr>
            <a:spLocks noGrp="1"/>
          </p:cNvSpPr>
          <p:nvPr>
            <p:ph type="body" sz="quarter" idx="15"/>
          </p:nvPr>
        </p:nvSpPr>
        <p:spPr>
          <a:xfrm>
            <a:off x="4568447" y="4070639"/>
            <a:ext cx="3448800" cy="2253961"/>
          </a:xfrm>
        </p:spPr>
        <p:txBody>
          <a:bodyPr lIns="0" tIns="72000" rtlCol="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rtl="0"/>
            <a:r>
              <a:rPr lang="nl-NL" noProof="0"/>
              <a:t>Klikken om de tekststijl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10" name="Tijdelijke aanduiding voor tekst 3">
            <a:extLst>
              <a:ext uri="{FF2B5EF4-FFF2-40B4-BE49-F238E27FC236}">
                <a16:creationId xmlns:a16="http://schemas.microsoft.com/office/drawing/2014/main" id="{37EBF543-63D2-4169-AB73-3F4BD242FA61}"/>
              </a:ext>
            </a:extLst>
          </p:cNvPr>
          <p:cNvSpPr>
            <a:spLocks noGrp="1"/>
          </p:cNvSpPr>
          <p:nvPr>
            <p:ph type="body" sz="quarter" idx="16"/>
          </p:nvPr>
        </p:nvSpPr>
        <p:spPr>
          <a:xfrm>
            <a:off x="8254055" y="4070639"/>
            <a:ext cx="3450265" cy="2253961"/>
          </a:xfrm>
        </p:spPr>
        <p:txBody>
          <a:bodyPr lIns="0" tIns="72000" rtlCol="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rtl="0"/>
            <a:r>
              <a:rPr lang="nl-NL" noProof="0"/>
              <a:t>Klikken om de tekststijl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14" name="Titel 1">
            <a:extLst>
              <a:ext uri="{FF2B5EF4-FFF2-40B4-BE49-F238E27FC236}">
                <a16:creationId xmlns:a16="http://schemas.microsoft.com/office/drawing/2014/main" id="{110731EC-67BA-493B-B1C7-6258DD2B6042}"/>
              </a:ext>
            </a:extLst>
          </p:cNvPr>
          <p:cNvSpPr>
            <a:spLocks noGrp="1"/>
          </p:cNvSpPr>
          <p:nvPr>
            <p:ph type="title"/>
          </p:nvPr>
        </p:nvSpPr>
        <p:spPr>
          <a:xfrm>
            <a:off x="838200" y="4049104"/>
            <a:ext cx="3136900" cy="2168682"/>
          </a:xfrm>
        </p:spPr>
        <p:txBody>
          <a:bodyPr lIns="0" rtlCol="0" anchor="ctr">
            <a:normAutofit/>
          </a:bodyPr>
          <a:lstStyle>
            <a:lvl1pPr algn="l">
              <a:defRPr sz="4000">
                <a:solidFill>
                  <a:schemeClr val="bg1"/>
                </a:solidFill>
                <a:latin typeface="+mj-lt"/>
              </a:defRPr>
            </a:lvl1pPr>
          </a:lstStyle>
          <a:p>
            <a:pPr rtl="0"/>
            <a:r>
              <a:rPr lang="nl-NL" noProof="0"/>
              <a:t>Klik om stijl te bewerken</a:t>
            </a:r>
          </a:p>
        </p:txBody>
      </p:sp>
    </p:spTree>
    <p:extLst>
      <p:ext uri="{BB962C8B-B14F-4D97-AF65-F5344CB8AC3E}">
        <p14:creationId xmlns:p14="http://schemas.microsoft.com/office/powerpoint/2010/main" val="8939413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1_Aangepaste indeling">
    <p:spTree>
      <p:nvGrpSpPr>
        <p:cNvPr id="1" name=""/>
        <p:cNvGrpSpPr/>
        <p:nvPr/>
      </p:nvGrpSpPr>
      <p:grpSpPr>
        <a:xfrm>
          <a:off x="0" y="0"/>
          <a:ext cx="0" cy="0"/>
          <a:chOff x="0" y="0"/>
          <a:chExt cx="0" cy="0"/>
        </a:xfrm>
      </p:grpSpPr>
      <p:sp>
        <p:nvSpPr>
          <p:cNvPr id="11" name="Titel 1" title="Decoratief">
            <a:extLst>
              <a:ext uri="{FF2B5EF4-FFF2-40B4-BE49-F238E27FC236}">
                <a16:creationId xmlns:a16="http://schemas.microsoft.com/office/drawing/2014/main" id="{FC8F08DC-8736-4BFE-8B72-8DD4184DEBE1}"/>
              </a:ext>
            </a:extLst>
          </p:cNvPr>
          <p:cNvSpPr txBox="1">
            <a:spLocks/>
          </p:cNvSpPr>
          <p:nvPr userDrawn="1"/>
        </p:nvSpPr>
        <p:spPr>
          <a:xfrm>
            <a:off x="-1" y="2360141"/>
            <a:ext cx="6096001" cy="4497859"/>
          </a:xfrm>
          <a:prstGeom prst="rect">
            <a:avLst/>
          </a:prstGeom>
          <a:solidFill>
            <a:schemeClr val="accent1"/>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rtl="0"/>
            <a:endParaRPr lang="nl-NL" noProof="0"/>
          </a:p>
        </p:txBody>
      </p:sp>
      <p:sp>
        <p:nvSpPr>
          <p:cNvPr id="12" name="Titel 1" title="Decoratief">
            <a:extLst>
              <a:ext uri="{FF2B5EF4-FFF2-40B4-BE49-F238E27FC236}">
                <a16:creationId xmlns:a16="http://schemas.microsoft.com/office/drawing/2014/main" id="{FC8F08DC-8736-4BFE-8B72-8DD4184DEBE1}"/>
              </a:ext>
            </a:extLst>
          </p:cNvPr>
          <p:cNvSpPr txBox="1">
            <a:spLocks/>
          </p:cNvSpPr>
          <p:nvPr userDrawn="1"/>
        </p:nvSpPr>
        <p:spPr>
          <a:xfrm>
            <a:off x="6095999" y="2360141"/>
            <a:ext cx="6096001" cy="4497859"/>
          </a:xfrm>
          <a:prstGeom prst="rect">
            <a:avLst/>
          </a:prstGeom>
          <a:solidFill>
            <a:schemeClr val="accent1">
              <a:lumMod val="60000"/>
              <a:lumOff val="40000"/>
            </a:schemeClr>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rtl="0"/>
            <a:endParaRPr lang="nl-NL" noProof="0"/>
          </a:p>
        </p:txBody>
      </p:sp>
      <p:sp>
        <p:nvSpPr>
          <p:cNvPr id="8" name="Tijdelijke aanduiding voor tekst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877607" y="2962016"/>
            <a:ext cx="4340785" cy="382749"/>
          </a:xfrm>
        </p:spPr>
        <p:txBody>
          <a:bodyPr lIns="0" rtlCol="0" anchor="b">
            <a:normAutofit/>
          </a:bodyPr>
          <a:lstStyle>
            <a:lvl1pPr marL="0" indent="0">
              <a:buNone/>
              <a:defRPr sz="1600" b="1">
                <a:solidFill>
                  <a:schemeClr val="bg1"/>
                </a:solidFill>
                <a:latin typeface="+mj-lt"/>
                <a:cs typeface="Arial" panose="020B0604020202020204" pitchFamily="34" charset="0"/>
              </a:defRPr>
            </a:lvl1pPr>
          </a:lstStyle>
          <a:p>
            <a:pPr lvl="0" rtl="0"/>
            <a:r>
              <a:rPr lang="nl-NL" noProof="0"/>
              <a:t>Klik om hier titel toe te voegen</a:t>
            </a:r>
          </a:p>
        </p:txBody>
      </p:sp>
      <p:sp>
        <p:nvSpPr>
          <p:cNvPr id="9" name="Tijdelijke aanduiding voor tekst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72685" y="2962016"/>
            <a:ext cx="4342629"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rtl="0"/>
            <a:r>
              <a:rPr lang="nl-NL" noProof="0"/>
              <a:t>Klik om hier titel toe te voegen</a:t>
            </a:r>
          </a:p>
        </p:txBody>
      </p:sp>
      <p:sp>
        <p:nvSpPr>
          <p:cNvPr id="4" name="Tijdelijke aanduiding voor tekst 3">
            <a:extLst>
              <a:ext uri="{FF2B5EF4-FFF2-40B4-BE49-F238E27FC236}">
                <a16:creationId xmlns:a16="http://schemas.microsoft.com/office/drawing/2014/main" id="{9B53E20B-DD70-4AFB-9D9B-17969F880C06}"/>
              </a:ext>
            </a:extLst>
          </p:cNvPr>
          <p:cNvSpPr>
            <a:spLocks noGrp="1"/>
          </p:cNvSpPr>
          <p:nvPr>
            <p:ph type="body" sz="quarter" idx="15"/>
          </p:nvPr>
        </p:nvSpPr>
        <p:spPr>
          <a:xfrm>
            <a:off x="877607" y="3366301"/>
            <a:ext cx="4340785" cy="2253961"/>
          </a:xfrm>
        </p:spPr>
        <p:txBody>
          <a:bodyPr lIns="0" tIns="72000" rtlCol="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rtl="0"/>
            <a:r>
              <a:rPr lang="nl-NL" noProof="0"/>
              <a:t>Klikken om de tekststijl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10" name="Tijdelijke aanduiding voor tekst 3">
            <a:extLst>
              <a:ext uri="{FF2B5EF4-FFF2-40B4-BE49-F238E27FC236}">
                <a16:creationId xmlns:a16="http://schemas.microsoft.com/office/drawing/2014/main" id="{37EBF543-63D2-4169-AB73-3F4BD242FA61}"/>
              </a:ext>
            </a:extLst>
          </p:cNvPr>
          <p:cNvSpPr>
            <a:spLocks noGrp="1"/>
          </p:cNvSpPr>
          <p:nvPr>
            <p:ph type="body" sz="quarter" idx="16"/>
          </p:nvPr>
        </p:nvSpPr>
        <p:spPr>
          <a:xfrm>
            <a:off x="6972685" y="3366301"/>
            <a:ext cx="4342629" cy="2253961"/>
          </a:xfrm>
        </p:spPr>
        <p:txBody>
          <a:bodyPr lIns="0" tIns="72000" rtlCol="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rtl="0"/>
            <a:r>
              <a:rPr lang="nl-NL" noProof="0"/>
              <a:t>Klikken om de tekststijl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14" name="Titel 1">
            <a:extLst>
              <a:ext uri="{FF2B5EF4-FFF2-40B4-BE49-F238E27FC236}">
                <a16:creationId xmlns:a16="http://schemas.microsoft.com/office/drawing/2014/main" id="{110731EC-67BA-493B-B1C7-6258DD2B6042}"/>
              </a:ext>
            </a:extLst>
          </p:cNvPr>
          <p:cNvSpPr>
            <a:spLocks noGrp="1"/>
          </p:cNvSpPr>
          <p:nvPr>
            <p:ph type="title"/>
          </p:nvPr>
        </p:nvSpPr>
        <p:spPr>
          <a:xfrm>
            <a:off x="2528215" y="358610"/>
            <a:ext cx="7135570" cy="822240"/>
          </a:xfrm>
        </p:spPr>
        <p:txBody>
          <a:bodyPr lIns="0" rtlCol="0" anchor="t">
            <a:normAutofit/>
          </a:bodyPr>
          <a:lstStyle>
            <a:lvl1pPr algn="ctr">
              <a:defRPr sz="4000">
                <a:solidFill>
                  <a:schemeClr val="tx1"/>
                </a:solidFill>
                <a:latin typeface="+mj-lt"/>
              </a:defRPr>
            </a:lvl1pPr>
          </a:lstStyle>
          <a:p>
            <a:pPr rtl="0"/>
            <a:r>
              <a:rPr lang="nl-NL" noProof="0"/>
              <a:t>Klik om stijl te bewerken</a:t>
            </a:r>
          </a:p>
        </p:txBody>
      </p:sp>
      <p:sp>
        <p:nvSpPr>
          <p:cNvPr id="15" name="Vorm 62" title="Decoratief">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1">
                <a:lumMod val="40000"/>
                <a:lumOff val="60000"/>
              </a:schemeClr>
            </a:solidFill>
            <a:miter lim="400000"/>
          </a:ln>
        </p:spPr>
        <p:txBody>
          <a:bodyPr lIns="19050" tIns="19050" rIns="19050" bIns="19050" rtlCol="0" anchor="ctr"/>
          <a:lstStyle/>
          <a:p>
            <a:pPr algn="ctr" rtl="0">
              <a:defRPr sz="3000">
                <a:solidFill>
                  <a:srgbClr val="000000"/>
                </a:solidFill>
                <a:latin typeface="Helvetica Light"/>
                <a:ea typeface="Helvetica Light"/>
                <a:cs typeface="Helvetica Light"/>
                <a:sym typeface="Helvetica Light"/>
              </a:defRPr>
            </a:pPr>
            <a:endParaRPr lang="nl-NL" sz="1500" noProof="0"/>
          </a:p>
        </p:txBody>
      </p:sp>
    </p:spTree>
    <p:extLst>
      <p:ext uri="{BB962C8B-B14F-4D97-AF65-F5344CB8AC3E}">
        <p14:creationId xmlns:p14="http://schemas.microsoft.com/office/powerpoint/2010/main" val="38005276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2_Aangepaste indeling">
    <p:spTree>
      <p:nvGrpSpPr>
        <p:cNvPr id="1" name=""/>
        <p:cNvGrpSpPr/>
        <p:nvPr/>
      </p:nvGrpSpPr>
      <p:grpSpPr>
        <a:xfrm>
          <a:off x="0" y="0"/>
          <a:ext cx="0" cy="0"/>
          <a:chOff x="0" y="0"/>
          <a:chExt cx="0" cy="0"/>
        </a:xfrm>
      </p:grpSpPr>
      <p:sp>
        <p:nvSpPr>
          <p:cNvPr id="11" name="Titel 1" title="Decoratief">
            <a:extLst>
              <a:ext uri="{FF2B5EF4-FFF2-40B4-BE49-F238E27FC236}">
                <a16:creationId xmlns:a16="http://schemas.microsoft.com/office/drawing/2014/main" id="{FC8F08DC-8736-4BFE-8B72-8DD4184DEBE1}"/>
              </a:ext>
            </a:extLst>
          </p:cNvPr>
          <p:cNvSpPr txBox="1">
            <a:spLocks/>
          </p:cNvSpPr>
          <p:nvPr userDrawn="1"/>
        </p:nvSpPr>
        <p:spPr>
          <a:xfrm>
            <a:off x="-1" y="2360141"/>
            <a:ext cx="6096001" cy="4497859"/>
          </a:xfrm>
          <a:prstGeom prst="rect">
            <a:avLst/>
          </a:prstGeom>
          <a:solidFill>
            <a:schemeClr val="accent2"/>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rtl="0"/>
            <a:endParaRPr lang="nl-NL" noProof="0"/>
          </a:p>
        </p:txBody>
      </p:sp>
      <p:sp>
        <p:nvSpPr>
          <p:cNvPr id="12" name="Titel 1" title="Decoratief">
            <a:extLst>
              <a:ext uri="{FF2B5EF4-FFF2-40B4-BE49-F238E27FC236}">
                <a16:creationId xmlns:a16="http://schemas.microsoft.com/office/drawing/2014/main" id="{FC8F08DC-8736-4BFE-8B72-8DD4184DEBE1}"/>
              </a:ext>
            </a:extLst>
          </p:cNvPr>
          <p:cNvSpPr txBox="1">
            <a:spLocks/>
          </p:cNvSpPr>
          <p:nvPr userDrawn="1"/>
        </p:nvSpPr>
        <p:spPr>
          <a:xfrm>
            <a:off x="6095999" y="2360141"/>
            <a:ext cx="6096001" cy="4497859"/>
          </a:xfrm>
          <a:prstGeom prst="rect">
            <a:avLst/>
          </a:prstGeom>
          <a:solidFill>
            <a:schemeClr val="accent2">
              <a:lumMod val="75000"/>
              <a:lumOff val="25000"/>
            </a:schemeClr>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rtl="0"/>
            <a:endParaRPr lang="nl-NL" noProof="0"/>
          </a:p>
        </p:txBody>
      </p:sp>
      <p:sp>
        <p:nvSpPr>
          <p:cNvPr id="8" name="Tijdelijke aanduiding voor tekst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877607" y="2962016"/>
            <a:ext cx="4340785" cy="382749"/>
          </a:xfrm>
        </p:spPr>
        <p:txBody>
          <a:bodyPr lIns="0" rtlCol="0" anchor="b">
            <a:normAutofit/>
          </a:bodyPr>
          <a:lstStyle>
            <a:lvl1pPr marL="0" indent="0">
              <a:buNone/>
              <a:defRPr sz="1600" b="1">
                <a:solidFill>
                  <a:schemeClr val="bg1"/>
                </a:solidFill>
                <a:latin typeface="+mj-lt"/>
                <a:cs typeface="Arial" panose="020B0604020202020204" pitchFamily="34" charset="0"/>
              </a:defRPr>
            </a:lvl1pPr>
          </a:lstStyle>
          <a:p>
            <a:pPr lvl="0" rtl="0"/>
            <a:r>
              <a:rPr lang="nl-NL" noProof="0"/>
              <a:t>Klik om hier titel toe te voegen</a:t>
            </a:r>
          </a:p>
        </p:txBody>
      </p:sp>
      <p:sp>
        <p:nvSpPr>
          <p:cNvPr id="9" name="Tijdelijke aanduiding voor tekst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72685" y="2962016"/>
            <a:ext cx="4342629"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rtl="0"/>
            <a:r>
              <a:rPr lang="nl-NL" noProof="0"/>
              <a:t>Klik om hier titel toe te voegen</a:t>
            </a:r>
          </a:p>
        </p:txBody>
      </p:sp>
      <p:sp>
        <p:nvSpPr>
          <p:cNvPr id="4" name="Tijdelijke aanduiding voor tekst 3">
            <a:extLst>
              <a:ext uri="{FF2B5EF4-FFF2-40B4-BE49-F238E27FC236}">
                <a16:creationId xmlns:a16="http://schemas.microsoft.com/office/drawing/2014/main" id="{9B53E20B-DD70-4AFB-9D9B-17969F880C06}"/>
              </a:ext>
            </a:extLst>
          </p:cNvPr>
          <p:cNvSpPr>
            <a:spLocks noGrp="1"/>
          </p:cNvSpPr>
          <p:nvPr>
            <p:ph type="body" sz="quarter" idx="15"/>
          </p:nvPr>
        </p:nvSpPr>
        <p:spPr>
          <a:xfrm>
            <a:off x="877607" y="3366301"/>
            <a:ext cx="4340785" cy="2253961"/>
          </a:xfrm>
        </p:spPr>
        <p:txBody>
          <a:bodyPr lIns="0" tIns="72000" rtlCol="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rtl="0"/>
            <a:r>
              <a:rPr lang="nl-NL" noProof="0"/>
              <a:t>Klikken om de tekststijl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10" name="Tijdelijke aanduiding voor tekst 3">
            <a:extLst>
              <a:ext uri="{FF2B5EF4-FFF2-40B4-BE49-F238E27FC236}">
                <a16:creationId xmlns:a16="http://schemas.microsoft.com/office/drawing/2014/main" id="{37EBF543-63D2-4169-AB73-3F4BD242FA61}"/>
              </a:ext>
            </a:extLst>
          </p:cNvPr>
          <p:cNvSpPr>
            <a:spLocks noGrp="1"/>
          </p:cNvSpPr>
          <p:nvPr>
            <p:ph type="body" sz="quarter" idx="16"/>
          </p:nvPr>
        </p:nvSpPr>
        <p:spPr>
          <a:xfrm>
            <a:off x="6972685" y="3366301"/>
            <a:ext cx="4342629" cy="2253961"/>
          </a:xfrm>
        </p:spPr>
        <p:txBody>
          <a:bodyPr lIns="0" tIns="72000" rtlCol="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rtl="0"/>
            <a:r>
              <a:rPr lang="nl-NL" noProof="0"/>
              <a:t>Klikken om de tekststijl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14" name="Titel 1">
            <a:extLst>
              <a:ext uri="{FF2B5EF4-FFF2-40B4-BE49-F238E27FC236}">
                <a16:creationId xmlns:a16="http://schemas.microsoft.com/office/drawing/2014/main" id="{110731EC-67BA-493B-B1C7-6258DD2B6042}"/>
              </a:ext>
            </a:extLst>
          </p:cNvPr>
          <p:cNvSpPr>
            <a:spLocks noGrp="1"/>
          </p:cNvSpPr>
          <p:nvPr>
            <p:ph type="title"/>
          </p:nvPr>
        </p:nvSpPr>
        <p:spPr>
          <a:xfrm>
            <a:off x="2528215" y="358610"/>
            <a:ext cx="7135570" cy="822240"/>
          </a:xfrm>
        </p:spPr>
        <p:txBody>
          <a:bodyPr lIns="0" rtlCol="0" anchor="t">
            <a:normAutofit/>
          </a:bodyPr>
          <a:lstStyle>
            <a:lvl1pPr algn="ctr">
              <a:defRPr sz="4000">
                <a:solidFill>
                  <a:schemeClr val="tx1"/>
                </a:solidFill>
                <a:latin typeface="+mj-lt"/>
              </a:defRPr>
            </a:lvl1pPr>
          </a:lstStyle>
          <a:p>
            <a:pPr rtl="0"/>
            <a:r>
              <a:rPr lang="nl-NL" noProof="0"/>
              <a:t>Klik om stijl te bewerken</a:t>
            </a:r>
          </a:p>
        </p:txBody>
      </p:sp>
      <p:sp>
        <p:nvSpPr>
          <p:cNvPr id="15" name="Vorm 62" title="Decoratief">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2">
                <a:lumMod val="50000"/>
                <a:lumOff val="50000"/>
              </a:schemeClr>
            </a:solidFill>
            <a:miter lim="400000"/>
          </a:ln>
        </p:spPr>
        <p:txBody>
          <a:bodyPr lIns="19050" tIns="19050" rIns="19050" bIns="19050" rtlCol="0" anchor="ctr"/>
          <a:lstStyle/>
          <a:p>
            <a:pPr algn="ctr" rtl="0">
              <a:defRPr sz="3000">
                <a:solidFill>
                  <a:srgbClr val="000000"/>
                </a:solidFill>
                <a:latin typeface="Helvetica Light"/>
                <a:ea typeface="Helvetica Light"/>
                <a:cs typeface="Helvetica Light"/>
                <a:sym typeface="Helvetica Light"/>
              </a:defRPr>
            </a:pPr>
            <a:endParaRPr lang="nl-NL" sz="1500" noProof="0"/>
          </a:p>
        </p:txBody>
      </p:sp>
    </p:spTree>
    <p:extLst>
      <p:ext uri="{BB962C8B-B14F-4D97-AF65-F5344CB8AC3E}">
        <p14:creationId xmlns:p14="http://schemas.microsoft.com/office/powerpoint/2010/main" val="11824900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5_Aangepaste indel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0731EC-67BA-493B-B1C7-6258DD2B6042}"/>
              </a:ext>
            </a:extLst>
          </p:cNvPr>
          <p:cNvSpPr>
            <a:spLocks noGrp="1"/>
          </p:cNvSpPr>
          <p:nvPr>
            <p:ph type="title"/>
          </p:nvPr>
        </p:nvSpPr>
        <p:spPr>
          <a:xfrm>
            <a:off x="844948" y="1193765"/>
            <a:ext cx="4385841" cy="1325563"/>
          </a:xfrm>
        </p:spPr>
        <p:txBody>
          <a:bodyPr rtlCol="0" anchor="b">
            <a:normAutofit/>
          </a:bodyPr>
          <a:lstStyle>
            <a:lvl1pPr algn="r">
              <a:defRPr sz="4000">
                <a:latin typeface="+mj-lt"/>
              </a:defRPr>
            </a:lvl1pPr>
          </a:lstStyle>
          <a:p>
            <a:pPr rtl="0"/>
            <a:r>
              <a:rPr lang="nl-NL" noProof="0"/>
              <a:t>Klik om stijl te bewerken</a:t>
            </a:r>
          </a:p>
        </p:txBody>
      </p:sp>
      <p:sp>
        <p:nvSpPr>
          <p:cNvPr id="5" name="Tijdelijke aanduiding voor afbeelding 4" title="Decoratief">
            <a:extLst>
              <a:ext uri="{FF2B5EF4-FFF2-40B4-BE49-F238E27FC236}">
                <a16:creationId xmlns:a16="http://schemas.microsoft.com/office/drawing/2014/main" id="{BE84B7CE-D997-4F92-BD9D-3F9DE2782EF8}"/>
              </a:ext>
            </a:extLst>
          </p:cNvPr>
          <p:cNvSpPr>
            <a:spLocks noGrp="1"/>
          </p:cNvSpPr>
          <p:nvPr>
            <p:ph type="pic" sz="quarter" idx="10"/>
          </p:nvPr>
        </p:nvSpPr>
        <p:spPr>
          <a:xfrm>
            <a:off x="878814" y="2632337"/>
            <a:ext cx="4385841" cy="3357563"/>
          </a:xfrm>
        </p:spPr>
        <p:txBody>
          <a:bodyPr rtlCol="0"/>
          <a:lstStyle/>
          <a:p>
            <a:pPr rtl="0"/>
            <a:r>
              <a:rPr lang="nl-NL" noProof="0"/>
              <a:t>Klik op het pictogram als u een afbeelding wilt toevoegen</a:t>
            </a:r>
          </a:p>
        </p:txBody>
      </p:sp>
      <p:sp>
        <p:nvSpPr>
          <p:cNvPr id="7" name="Tijdelijke aanduiding voor tekst 6">
            <a:extLst>
              <a:ext uri="{FF2B5EF4-FFF2-40B4-BE49-F238E27FC236}">
                <a16:creationId xmlns:a16="http://schemas.microsoft.com/office/drawing/2014/main" id="{233D39E2-2188-4621-B115-A912A057E8AC}"/>
              </a:ext>
            </a:extLst>
          </p:cNvPr>
          <p:cNvSpPr>
            <a:spLocks noGrp="1"/>
          </p:cNvSpPr>
          <p:nvPr>
            <p:ph type="body" sz="quarter" idx="11"/>
          </p:nvPr>
        </p:nvSpPr>
        <p:spPr>
          <a:xfrm>
            <a:off x="6182016" y="1598619"/>
            <a:ext cx="4869806" cy="1896435"/>
          </a:xfrm>
        </p:spPr>
        <p:txBody>
          <a:bodyPr lIns="0" rtlCol="0">
            <a:noAutofit/>
          </a:bodyPr>
          <a:lstStyle>
            <a:lvl1pPr marL="0" indent="0">
              <a:lnSpc>
                <a:spcPct val="100000"/>
              </a:lnSpc>
              <a:buNone/>
              <a:defRPr sz="1400">
                <a:latin typeface="+mn-lt"/>
                <a:cs typeface="Arial" panose="020B0604020202020204" pitchFamily="34" charset="0"/>
              </a:defRPr>
            </a:lvl1pPr>
          </a:lstStyle>
          <a:p>
            <a:pPr lvl="0" rtl="0"/>
            <a:r>
              <a:rPr lang="nl-NL" noProof="0"/>
              <a:t>Klikken om de tekststijl van het model te bewerken</a:t>
            </a:r>
          </a:p>
        </p:txBody>
      </p:sp>
      <p:sp>
        <p:nvSpPr>
          <p:cNvPr id="8" name="Tijdelijke aanduiding voor tekst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6182016" y="1194294"/>
            <a:ext cx="4869806" cy="382749"/>
          </a:xfrm>
        </p:spPr>
        <p:txBody>
          <a:bodyPr lIns="0" rtlCol="0" anchor="b">
            <a:noAutofit/>
          </a:bodyPr>
          <a:lstStyle>
            <a:lvl1pPr marL="0" indent="0">
              <a:buNone/>
              <a:defRPr sz="1600" b="1">
                <a:latin typeface="+mj-lt"/>
                <a:cs typeface="Arial" panose="020B0604020202020204" pitchFamily="34" charset="0"/>
              </a:defRPr>
            </a:lvl1pPr>
          </a:lstStyle>
          <a:p>
            <a:pPr lvl="0" rtl="0"/>
            <a:r>
              <a:rPr lang="nl-NL" noProof="0"/>
              <a:t>Klik om hier titel toe te voegen</a:t>
            </a:r>
          </a:p>
        </p:txBody>
      </p:sp>
      <p:sp>
        <p:nvSpPr>
          <p:cNvPr id="6" name="Tijdelijke aanduiding voor tekst 6">
            <a:extLst>
              <a:ext uri="{FF2B5EF4-FFF2-40B4-BE49-F238E27FC236}">
                <a16:creationId xmlns:a16="http://schemas.microsoft.com/office/drawing/2014/main" id="{B2C5FA2F-DD81-4A72-AB26-A4C663724F42}"/>
              </a:ext>
            </a:extLst>
          </p:cNvPr>
          <p:cNvSpPr>
            <a:spLocks noGrp="1"/>
          </p:cNvSpPr>
          <p:nvPr>
            <p:ph type="body" sz="quarter" idx="13"/>
          </p:nvPr>
        </p:nvSpPr>
        <p:spPr>
          <a:xfrm>
            <a:off x="6182018" y="4093464"/>
            <a:ext cx="4869806" cy="1896435"/>
          </a:xfrm>
        </p:spPr>
        <p:txBody>
          <a:bodyPr lIns="0" rtlCol="0">
            <a:noAutofit/>
          </a:bodyPr>
          <a:lstStyle>
            <a:lvl1pPr marL="0" indent="0">
              <a:lnSpc>
                <a:spcPct val="100000"/>
              </a:lnSpc>
              <a:buNone/>
              <a:defRPr sz="1400">
                <a:latin typeface="+mn-lt"/>
                <a:cs typeface="Arial" panose="020B0604020202020204" pitchFamily="34" charset="0"/>
              </a:defRPr>
            </a:lvl1pPr>
          </a:lstStyle>
          <a:p>
            <a:pPr lvl="0" rtl="0"/>
            <a:r>
              <a:rPr lang="nl-NL" noProof="0"/>
              <a:t>Klikken om de tekststijl van het model te bewerken</a:t>
            </a:r>
          </a:p>
        </p:txBody>
      </p:sp>
      <p:sp>
        <p:nvSpPr>
          <p:cNvPr id="9" name="Tijdelijke aanduiding voor tekst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182017" y="3689139"/>
            <a:ext cx="4832794" cy="382749"/>
          </a:xfrm>
        </p:spPr>
        <p:txBody>
          <a:bodyPr lIns="0" rtlCol="0" anchor="b">
            <a:noAutofit/>
          </a:bodyPr>
          <a:lstStyle>
            <a:lvl1pPr marL="0" indent="0">
              <a:buNone/>
              <a:defRPr sz="1600" b="1">
                <a:latin typeface="+mj-lt"/>
                <a:cs typeface="Arial" panose="020B0604020202020204" pitchFamily="34" charset="0"/>
              </a:defRPr>
            </a:lvl1pPr>
          </a:lstStyle>
          <a:p>
            <a:pPr lvl="0" rtl="0"/>
            <a:r>
              <a:rPr lang="nl-NL" noProof="0"/>
              <a:t>Klik om hier titel toe te voegen</a:t>
            </a:r>
          </a:p>
        </p:txBody>
      </p:sp>
      <p:sp>
        <p:nvSpPr>
          <p:cNvPr id="10" name="Vorm 62" title="Decoratief">
            <a:extLst>
              <a:ext uri="{FF2B5EF4-FFF2-40B4-BE49-F238E27FC236}">
                <a16:creationId xmlns:a16="http://schemas.microsoft.com/office/drawing/2014/main" id="{2683CBB0-468F-4DD2-853B-FBFFA91B662E}"/>
              </a:ext>
            </a:extLst>
          </p:cNvPr>
          <p:cNvSpPr/>
          <p:nvPr userDrawn="1"/>
        </p:nvSpPr>
        <p:spPr>
          <a:xfrm flipV="1">
            <a:off x="830507" y="1194294"/>
            <a:ext cx="0" cy="4795606"/>
          </a:xfrm>
          <a:prstGeom prst="line">
            <a:avLst/>
          </a:prstGeom>
          <a:ln w="76200">
            <a:solidFill>
              <a:schemeClr val="accent1">
                <a:alpha val="97000"/>
              </a:schemeClr>
            </a:solidFill>
            <a:miter lim="400000"/>
          </a:ln>
        </p:spPr>
        <p:txBody>
          <a:bodyPr lIns="19050" tIns="19050" rIns="19050" bIns="19050" rtlCol="0" anchor="ctr"/>
          <a:lstStyle/>
          <a:p>
            <a:pPr algn="ctr" rtl="0">
              <a:defRPr sz="3000">
                <a:solidFill>
                  <a:srgbClr val="000000"/>
                </a:solidFill>
                <a:latin typeface="Helvetica Light"/>
                <a:ea typeface="Helvetica Light"/>
                <a:cs typeface="Helvetica Light"/>
                <a:sym typeface="Helvetica Light"/>
              </a:defRPr>
            </a:pPr>
            <a:endParaRPr lang="nl-NL" sz="1500" noProof="0"/>
          </a:p>
        </p:txBody>
      </p:sp>
    </p:spTree>
    <p:extLst>
      <p:ext uri="{BB962C8B-B14F-4D97-AF65-F5344CB8AC3E}">
        <p14:creationId xmlns:p14="http://schemas.microsoft.com/office/powerpoint/2010/main" val="25730345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3_Aangepaste indeling">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BE84B7CE-D997-4F92-BD9D-3F9DE2782EF8}"/>
              </a:ext>
            </a:extLst>
          </p:cNvPr>
          <p:cNvSpPr>
            <a:spLocks noGrp="1"/>
          </p:cNvSpPr>
          <p:nvPr>
            <p:ph type="pic" sz="quarter" idx="10"/>
          </p:nvPr>
        </p:nvSpPr>
        <p:spPr>
          <a:xfrm>
            <a:off x="7928658" y="836271"/>
            <a:ext cx="4263342" cy="5185458"/>
          </a:xfrm>
        </p:spPr>
        <p:txBody>
          <a:bodyPr rtlCol="0"/>
          <a:lstStyle/>
          <a:p>
            <a:pPr rtl="0"/>
            <a:r>
              <a:rPr lang="nl-NL" noProof="0"/>
              <a:t>Klik op het pictogram als u een afbeelding wilt toevoegen</a:t>
            </a:r>
          </a:p>
        </p:txBody>
      </p:sp>
      <p:sp>
        <p:nvSpPr>
          <p:cNvPr id="7" name="Tijdelijke aanduiding voor tekst 6" title="Decoratief">
            <a:extLst>
              <a:ext uri="{FF2B5EF4-FFF2-40B4-BE49-F238E27FC236}">
                <a16:creationId xmlns:a16="http://schemas.microsoft.com/office/drawing/2014/main" id="{233D39E2-2188-4621-B115-A912A057E8AC}"/>
              </a:ext>
            </a:extLst>
          </p:cNvPr>
          <p:cNvSpPr>
            <a:spLocks noGrp="1"/>
          </p:cNvSpPr>
          <p:nvPr>
            <p:ph type="body" sz="quarter" idx="11"/>
          </p:nvPr>
        </p:nvSpPr>
        <p:spPr>
          <a:xfrm>
            <a:off x="3657597" y="836271"/>
            <a:ext cx="4262400" cy="5185458"/>
          </a:xfrm>
          <a:solidFill>
            <a:schemeClr val="accent1"/>
          </a:solidFill>
        </p:spPr>
        <p:txBody>
          <a:bodyPr lIns="252000" tIns="144000" rIns="144000" rtlCol="0">
            <a:noAutofit/>
          </a:bodyPr>
          <a:lstStyle>
            <a:lvl1pPr marL="0" indent="0">
              <a:lnSpc>
                <a:spcPct val="100000"/>
              </a:lnSpc>
              <a:buNone/>
              <a:defRPr sz="1400">
                <a:solidFill>
                  <a:schemeClr val="bg1"/>
                </a:solidFill>
                <a:latin typeface="+mn-lt"/>
                <a:cs typeface="Arial" panose="020B0604020202020204" pitchFamily="34" charset="0"/>
              </a:defRPr>
            </a:lvl1pPr>
          </a:lstStyle>
          <a:p>
            <a:pPr lvl="0" rtl="0"/>
            <a:r>
              <a:rPr lang="nl-NL" noProof="0"/>
              <a:t>Klikken om de tekststijl van het model te bewerken</a:t>
            </a:r>
          </a:p>
        </p:txBody>
      </p:sp>
      <p:sp>
        <p:nvSpPr>
          <p:cNvPr id="2" name="Titel 1">
            <a:extLst>
              <a:ext uri="{FF2B5EF4-FFF2-40B4-BE49-F238E27FC236}">
                <a16:creationId xmlns:a16="http://schemas.microsoft.com/office/drawing/2014/main" id="{110731EC-67BA-493B-B1C7-6258DD2B6042}"/>
              </a:ext>
            </a:extLst>
          </p:cNvPr>
          <p:cNvSpPr>
            <a:spLocks noGrp="1"/>
          </p:cNvSpPr>
          <p:nvPr>
            <p:ph type="title" hasCustomPrompt="1"/>
          </p:nvPr>
        </p:nvSpPr>
        <p:spPr>
          <a:xfrm>
            <a:off x="625033" y="1659770"/>
            <a:ext cx="2558005" cy="1325563"/>
          </a:xfrm>
        </p:spPr>
        <p:txBody>
          <a:bodyPr rtlCol="0" anchor="t"/>
          <a:lstStyle>
            <a:lvl1pPr algn="l">
              <a:defRPr>
                <a:latin typeface="+mj-lt"/>
              </a:defRPr>
            </a:lvl1pPr>
          </a:lstStyle>
          <a:p>
            <a:pPr rtl="0"/>
            <a:r>
              <a:rPr lang="nl-NL" noProof="0"/>
              <a:t>Klik om </a:t>
            </a:r>
            <a:br>
              <a:rPr lang="nl-NL" noProof="0"/>
            </a:br>
            <a:r>
              <a:rPr lang="nl-NL" noProof="0"/>
              <a:t>Titel toevoegen</a:t>
            </a:r>
          </a:p>
        </p:txBody>
      </p:sp>
      <p:sp>
        <p:nvSpPr>
          <p:cNvPr id="9" name="Vorm 62" title="Decoratief">
            <a:extLst>
              <a:ext uri="{FF2B5EF4-FFF2-40B4-BE49-F238E27FC236}">
                <a16:creationId xmlns:a16="http://schemas.microsoft.com/office/drawing/2014/main" id="{E1A23DB6-E067-4A30-8C4B-98B452428518}"/>
              </a:ext>
            </a:extLst>
          </p:cNvPr>
          <p:cNvSpPr/>
          <p:nvPr userDrawn="1"/>
        </p:nvSpPr>
        <p:spPr>
          <a:xfrm rot="16200000" flipV="1">
            <a:off x="1756506" y="1915220"/>
            <a:ext cx="0" cy="2188805"/>
          </a:xfrm>
          <a:prstGeom prst="line">
            <a:avLst/>
          </a:prstGeom>
          <a:ln w="76200">
            <a:solidFill>
              <a:schemeClr val="accent1">
                <a:lumMod val="60000"/>
                <a:lumOff val="40000"/>
              </a:schemeClr>
            </a:solidFill>
            <a:miter lim="400000"/>
          </a:ln>
        </p:spPr>
        <p:txBody>
          <a:bodyPr lIns="19050" tIns="19050" rIns="19050" bIns="19050" rtlCol="0" anchor="ctr"/>
          <a:lstStyle/>
          <a:p>
            <a:pPr algn="ctr" rtl="0">
              <a:defRPr sz="3000">
                <a:solidFill>
                  <a:srgbClr val="000000"/>
                </a:solidFill>
                <a:latin typeface="Helvetica Light"/>
                <a:ea typeface="Helvetica Light"/>
                <a:cs typeface="Helvetica Light"/>
                <a:sym typeface="Helvetica Light"/>
              </a:defRPr>
            </a:pPr>
            <a:endParaRPr lang="nl-NL" sz="1500" noProof="0"/>
          </a:p>
        </p:txBody>
      </p:sp>
    </p:spTree>
    <p:extLst>
      <p:ext uri="{BB962C8B-B14F-4D97-AF65-F5344CB8AC3E}">
        <p14:creationId xmlns:p14="http://schemas.microsoft.com/office/powerpoint/2010/main" val="29550103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4_Aangepaste indeling">
    <p:spTree>
      <p:nvGrpSpPr>
        <p:cNvPr id="1" name=""/>
        <p:cNvGrpSpPr/>
        <p:nvPr/>
      </p:nvGrpSpPr>
      <p:grpSpPr>
        <a:xfrm>
          <a:off x="0" y="0"/>
          <a:ext cx="0" cy="0"/>
          <a:chOff x="0" y="0"/>
          <a:chExt cx="0" cy="0"/>
        </a:xfrm>
      </p:grpSpPr>
      <p:sp>
        <p:nvSpPr>
          <p:cNvPr id="7" name="Tijdelijke aanduiding voor tekst 6" title="Decoratief">
            <a:extLst>
              <a:ext uri="{FF2B5EF4-FFF2-40B4-BE49-F238E27FC236}">
                <a16:creationId xmlns:a16="http://schemas.microsoft.com/office/drawing/2014/main" id="{233D39E2-2188-4621-B115-A912A057E8AC}"/>
              </a:ext>
            </a:extLst>
          </p:cNvPr>
          <p:cNvSpPr>
            <a:spLocks noGrp="1"/>
          </p:cNvSpPr>
          <p:nvPr>
            <p:ph type="body" sz="quarter" idx="11"/>
          </p:nvPr>
        </p:nvSpPr>
        <p:spPr>
          <a:xfrm>
            <a:off x="0" y="3206186"/>
            <a:ext cx="12192000" cy="3651813"/>
          </a:xfrm>
          <a:solidFill>
            <a:schemeClr val="accent2"/>
          </a:solidFill>
        </p:spPr>
        <p:txBody>
          <a:bodyPr lIns="5400000" tIns="216000" rIns="1800000" rtlCol="0">
            <a:noAutofit/>
          </a:bodyPr>
          <a:lstStyle>
            <a:lvl1pPr marL="0" indent="0">
              <a:lnSpc>
                <a:spcPct val="100000"/>
              </a:lnSpc>
              <a:buNone/>
              <a:defRPr sz="1400">
                <a:solidFill>
                  <a:schemeClr val="bg1"/>
                </a:solidFill>
                <a:latin typeface="+mn-lt"/>
                <a:cs typeface="Arial" panose="020B0604020202020204" pitchFamily="34" charset="0"/>
              </a:defRPr>
            </a:lvl1pPr>
          </a:lstStyle>
          <a:p>
            <a:pPr lvl="0" rtl="0"/>
            <a:r>
              <a:rPr lang="nl-NL" noProof="0"/>
              <a:t>Klikken om de tekststijl van het model te bewerken</a:t>
            </a:r>
          </a:p>
        </p:txBody>
      </p:sp>
      <p:sp>
        <p:nvSpPr>
          <p:cNvPr id="2" name="Titel 1">
            <a:extLst>
              <a:ext uri="{FF2B5EF4-FFF2-40B4-BE49-F238E27FC236}">
                <a16:creationId xmlns:a16="http://schemas.microsoft.com/office/drawing/2014/main" id="{110731EC-67BA-493B-B1C7-6258DD2B6042}"/>
              </a:ext>
            </a:extLst>
          </p:cNvPr>
          <p:cNvSpPr>
            <a:spLocks noGrp="1"/>
          </p:cNvSpPr>
          <p:nvPr>
            <p:ph type="title" hasCustomPrompt="1"/>
          </p:nvPr>
        </p:nvSpPr>
        <p:spPr>
          <a:xfrm>
            <a:off x="5278053" y="1775520"/>
            <a:ext cx="6435524" cy="1325563"/>
          </a:xfrm>
        </p:spPr>
        <p:txBody>
          <a:bodyPr rtlCol="0" anchor="b"/>
          <a:lstStyle>
            <a:lvl1pPr algn="l">
              <a:defRPr>
                <a:latin typeface="+mj-lt"/>
              </a:defRPr>
            </a:lvl1pPr>
          </a:lstStyle>
          <a:p>
            <a:pPr rtl="0"/>
            <a:r>
              <a:rPr lang="nl-NL" noProof="0"/>
              <a:t>Klik om titel toe te voegen</a:t>
            </a:r>
          </a:p>
        </p:txBody>
      </p:sp>
      <p:sp>
        <p:nvSpPr>
          <p:cNvPr id="5" name="Tijdelijke aanduiding voor afbeelding 4" title="Decoratief">
            <a:extLst>
              <a:ext uri="{FF2B5EF4-FFF2-40B4-BE49-F238E27FC236}">
                <a16:creationId xmlns:a16="http://schemas.microsoft.com/office/drawing/2014/main" id="{BE84B7CE-D997-4F92-BD9D-3F9DE2782EF8}"/>
              </a:ext>
            </a:extLst>
          </p:cNvPr>
          <p:cNvSpPr>
            <a:spLocks noGrp="1"/>
          </p:cNvSpPr>
          <p:nvPr>
            <p:ph type="pic" sz="quarter" idx="10"/>
          </p:nvPr>
        </p:nvSpPr>
        <p:spPr>
          <a:xfrm>
            <a:off x="971836" y="1"/>
            <a:ext cx="3523423" cy="3206186"/>
          </a:xfrm>
          <a:solidFill>
            <a:schemeClr val="bg1">
              <a:lumMod val="95000"/>
            </a:schemeClr>
          </a:solidFill>
        </p:spPr>
        <p:txBody>
          <a:bodyPr rtlCol="0"/>
          <a:lstStyle/>
          <a:p>
            <a:pPr rtl="0"/>
            <a:r>
              <a:rPr lang="nl-NL" noProof="0"/>
              <a:t>Klik op het pictogram als u een afbeelding wilt toevoegen</a:t>
            </a:r>
          </a:p>
        </p:txBody>
      </p:sp>
      <p:sp>
        <p:nvSpPr>
          <p:cNvPr id="6" name="Tijdelijke aanduiding voor afbeelding 4" title="Decoratief">
            <a:extLst>
              <a:ext uri="{FF2B5EF4-FFF2-40B4-BE49-F238E27FC236}">
                <a16:creationId xmlns:a16="http://schemas.microsoft.com/office/drawing/2014/main" id="{BE84B7CE-D997-4F92-BD9D-3F9DE2782EF8}"/>
              </a:ext>
            </a:extLst>
          </p:cNvPr>
          <p:cNvSpPr>
            <a:spLocks noGrp="1"/>
          </p:cNvSpPr>
          <p:nvPr>
            <p:ph type="pic" sz="quarter" idx="12"/>
          </p:nvPr>
        </p:nvSpPr>
        <p:spPr>
          <a:xfrm>
            <a:off x="971836" y="3358587"/>
            <a:ext cx="3523423" cy="3206186"/>
          </a:xfrm>
          <a:solidFill>
            <a:schemeClr val="bg1">
              <a:lumMod val="95000"/>
            </a:schemeClr>
          </a:solidFill>
        </p:spPr>
        <p:txBody>
          <a:bodyPr rtlCol="0"/>
          <a:lstStyle/>
          <a:p>
            <a:pPr rtl="0"/>
            <a:r>
              <a:rPr lang="nl-NL" noProof="0"/>
              <a:t>Klik op het pictogram als u een afbeelding wilt toevoegen</a:t>
            </a:r>
          </a:p>
        </p:txBody>
      </p:sp>
    </p:spTree>
    <p:extLst>
      <p:ext uri="{BB962C8B-B14F-4D97-AF65-F5344CB8AC3E}">
        <p14:creationId xmlns:p14="http://schemas.microsoft.com/office/powerpoint/2010/main" val="81562412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5_Aangepaste indeling">
    <p:spTree>
      <p:nvGrpSpPr>
        <p:cNvPr id="1" name=""/>
        <p:cNvGrpSpPr/>
        <p:nvPr/>
      </p:nvGrpSpPr>
      <p:grpSpPr>
        <a:xfrm>
          <a:off x="0" y="0"/>
          <a:ext cx="0" cy="0"/>
          <a:chOff x="0" y="0"/>
          <a:chExt cx="0" cy="0"/>
        </a:xfrm>
      </p:grpSpPr>
      <p:sp>
        <p:nvSpPr>
          <p:cNvPr id="7" name="Tijdelijke aanduiding voor tekst 6">
            <a:extLst>
              <a:ext uri="{FF2B5EF4-FFF2-40B4-BE49-F238E27FC236}">
                <a16:creationId xmlns:a16="http://schemas.microsoft.com/office/drawing/2014/main" id="{233D39E2-2188-4621-B115-A912A057E8AC}"/>
              </a:ext>
            </a:extLst>
          </p:cNvPr>
          <p:cNvSpPr>
            <a:spLocks noGrp="1"/>
          </p:cNvSpPr>
          <p:nvPr>
            <p:ph type="body" sz="quarter" idx="11"/>
          </p:nvPr>
        </p:nvSpPr>
        <p:spPr>
          <a:xfrm>
            <a:off x="838199" y="4586456"/>
            <a:ext cx="10349090" cy="1577281"/>
          </a:xfrm>
          <a:noFill/>
          <a:ln>
            <a:noFill/>
          </a:ln>
        </p:spPr>
        <p:txBody>
          <a:bodyPr lIns="0" tIns="216000" rIns="0" rtlCol="0">
            <a:noAutofit/>
          </a:bodyPr>
          <a:lstStyle>
            <a:lvl1pPr marL="0" indent="0" algn="ctr">
              <a:lnSpc>
                <a:spcPct val="100000"/>
              </a:lnSpc>
              <a:buNone/>
              <a:defRPr sz="1400">
                <a:latin typeface="+mn-lt"/>
                <a:cs typeface="Arial" panose="020B0604020202020204" pitchFamily="34" charset="0"/>
              </a:defRPr>
            </a:lvl1pPr>
          </a:lstStyle>
          <a:p>
            <a:pPr lvl="0" rtl="0"/>
            <a:r>
              <a:rPr lang="nl-NL" noProof="0"/>
              <a:t>Klikken om de tekststijl van het model te bewerken</a:t>
            </a:r>
          </a:p>
        </p:txBody>
      </p:sp>
      <p:sp>
        <p:nvSpPr>
          <p:cNvPr id="2" name="Titel 1">
            <a:extLst>
              <a:ext uri="{FF2B5EF4-FFF2-40B4-BE49-F238E27FC236}">
                <a16:creationId xmlns:a16="http://schemas.microsoft.com/office/drawing/2014/main" id="{110731EC-67BA-493B-B1C7-6258DD2B6042}"/>
              </a:ext>
            </a:extLst>
          </p:cNvPr>
          <p:cNvSpPr>
            <a:spLocks noGrp="1"/>
          </p:cNvSpPr>
          <p:nvPr>
            <p:ph type="title" hasCustomPrompt="1"/>
          </p:nvPr>
        </p:nvSpPr>
        <p:spPr>
          <a:xfrm>
            <a:off x="838199" y="3717212"/>
            <a:ext cx="10349089" cy="854791"/>
          </a:xfrm>
        </p:spPr>
        <p:txBody>
          <a:bodyPr lIns="0" rIns="0" rtlCol="0" anchor="b"/>
          <a:lstStyle>
            <a:lvl1pPr algn="ctr">
              <a:defRPr>
                <a:latin typeface="+mj-lt"/>
              </a:defRPr>
            </a:lvl1pPr>
          </a:lstStyle>
          <a:p>
            <a:pPr rtl="0"/>
            <a:r>
              <a:rPr lang="nl-NL" noProof="0"/>
              <a:t>Klik om titel toe te voegen</a:t>
            </a:r>
          </a:p>
        </p:txBody>
      </p:sp>
      <p:sp>
        <p:nvSpPr>
          <p:cNvPr id="5" name="Tijdelijke aanduiding voor afbeelding 4" title="Decoratief">
            <a:extLst>
              <a:ext uri="{FF2B5EF4-FFF2-40B4-BE49-F238E27FC236}">
                <a16:creationId xmlns:a16="http://schemas.microsoft.com/office/drawing/2014/main" id="{BE84B7CE-D997-4F92-BD9D-3F9DE2782EF8}"/>
              </a:ext>
            </a:extLst>
          </p:cNvPr>
          <p:cNvSpPr>
            <a:spLocks noGrp="1"/>
          </p:cNvSpPr>
          <p:nvPr>
            <p:ph type="pic" sz="quarter" idx="10"/>
          </p:nvPr>
        </p:nvSpPr>
        <p:spPr>
          <a:xfrm>
            <a:off x="838200" y="836271"/>
            <a:ext cx="10349089" cy="2516529"/>
          </a:xfrm>
          <a:solidFill>
            <a:schemeClr val="bg1">
              <a:lumMod val="95000"/>
            </a:schemeClr>
          </a:solidFill>
        </p:spPr>
        <p:txBody>
          <a:bodyPr rtlCol="0"/>
          <a:lstStyle/>
          <a:p>
            <a:pPr rtl="0"/>
            <a:r>
              <a:rPr lang="nl-NL" noProof="0"/>
              <a:t>Klik op het pictogram als u een afbeelding wilt toevoegen</a:t>
            </a:r>
          </a:p>
        </p:txBody>
      </p:sp>
    </p:spTree>
    <p:extLst>
      <p:ext uri="{BB962C8B-B14F-4D97-AF65-F5344CB8AC3E}">
        <p14:creationId xmlns:p14="http://schemas.microsoft.com/office/powerpoint/2010/main" val="17633440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6_Aangepaste indeling">
    <p:spTree>
      <p:nvGrpSpPr>
        <p:cNvPr id="1" name=""/>
        <p:cNvGrpSpPr/>
        <p:nvPr/>
      </p:nvGrpSpPr>
      <p:grpSpPr>
        <a:xfrm>
          <a:off x="0" y="0"/>
          <a:ext cx="0" cy="0"/>
          <a:chOff x="0" y="0"/>
          <a:chExt cx="0" cy="0"/>
        </a:xfrm>
      </p:grpSpPr>
      <p:sp>
        <p:nvSpPr>
          <p:cNvPr id="3" name="Rechthoek 2" title="Decoratief">
            <a:extLst>
              <a:ext uri="{FF2B5EF4-FFF2-40B4-BE49-F238E27FC236}">
                <a16:creationId xmlns:a16="http://schemas.microsoft.com/office/drawing/2014/main" id="{9DF8596F-E730-47C4-86C3-F4A9B3F78268}"/>
              </a:ext>
            </a:extLst>
          </p:cNvPr>
          <p:cNvSpPr/>
          <p:nvPr userDrawn="1"/>
        </p:nvSpPr>
        <p:spPr>
          <a:xfrm>
            <a:off x="0" y="0"/>
            <a:ext cx="4745620" cy="3428990"/>
          </a:xfrm>
          <a:prstGeom prst="rect">
            <a:avLst/>
          </a:prstGeom>
          <a:solidFill>
            <a:schemeClr val="accent2"/>
          </a:solidFill>
        </p:spPr>
        <p:txBody>
          <a:bodyPr vert="horz" lIns="252000" tIns="144000" rIns="144000" bIns="45720" rtlCol="0">
            <a:noAutofit/>
          </a:bodyPr>
          <a:lstStyle/>
          <a:p>
            <a:pPr lvl="0" indent="0" rtl="0">
              <a:lnSpc>
                <a:spcPct val="100000"/>
              </a:lnSpc>
              <a:spcBef>
                <a:spcPts val="1000"/>
              </a:spcBef>
              <a:buFont typeface="Arial" panose="020B0604020202020204" pitchFamily="34" charset="0"/>
              <a:buNone/>
            </a:pPr>
            <a:endParaRPr lang="nl-NL" sz="1400" b="0" i="0" noProof="0">
              <a:solidFill>
                <a:schemeClr val="tx2"/>
              </a:solidFill>
              <a:latin typeface="Arial" panose="020B0604020202020204" pitchFamily="34" charset="0"/>
              <a:cs typeface="Arial" panose="020B0604020202020204" pitchFamily="34" charset="0"/>
            </a:endParaRPr>
          </a:p>
        </p:txBody>
      </p:sp>
      <p:sp>
        <p:nvSpPr>
          <p:cNvPr id="5" name="Tijdelijke aanduiding voor afbeelding 4" title="Decoratief">
            <a:extLst>
              <a:ext uri="{FF2B5EF4-FFF2-40B4-BE49-F238E27FC236}">
                <a16:creationId xmlns:a16="http://schemas.microsoft.com/office/drawing/2014/main" id="{BE84B7CE-D997-4F92-BD9D-3F9DE2782EF8}"/>
              </a:ext>
            </a:extLst>
          </p:cNvPr>
          <p:cNvSpPr>
            <a:spLocks noGrp="1"/>
          </p:cNvSpPr>
          <p:nvPr>
            <p:ph type="pic" sz="quarter" idx="10"/>
          </p:nvPr>
        </p:nvSpPr>
        <p:spPr>
          <a:xfrm>
            <a:off x="4745620" y="3428990"/>
            <a:ext cx="7446380" cy="3429009"/>
          </a:xfrm>
        </p:spPr>
        <p:txBody>
          <a:bodyPr rtlCol="0"/>
          <a:lstStyle/>
          <a:p>
            <a:pPr rtl="0"/>
            <a:r>
              <a:rPr lang="nl-NL" noProof="0"/>
              <a:t>Klik op het pictogram als u een afbeelding wilt toevoegen</a:t>
            </a:r>
          </a:p>
        </p:txBody>
      </p:sp>
      <p:sp>
        <p:nvSpPr>
          <p:cNvPr id="2" name="Titel 1">
            <a:extLst>
              <a:ext uri="{FF2B5EF4-FFF2-40B4-BE49-F238E27FC236}">
                <a16:creationId xmlns:a16="http://schemas.microsoft.com/office/drawing/2014/main" id="{110731EC-67BA-493B-B1C7-6258DD2B6042}"/>
              </a:ext>
            </a:extLst>
          </p:cNvPr>
          <p:cNvSpPr>
            <a:spLocks noGrp="1"/>
          </p:cNvSpPr>
          <p:nvPr>
            <p:ph type="title" hasCustomPrompt="1"/>
          </p:nvPr>
        </p:nvSpPr>
        <p:spPr>
          <a:xfrm>
            <a:off x="838200" y="1659770"/>
            <a:ext cx="3085618" cy="1325563"/>
          </a:xfrm>
        </p:spPr>
        <p:txBody>
          <a:bodyPr lIns="0" rtlCol="0" anchor="t"/>
          <a:lstStyle>
            <a:lvl1pPr algn="l">
              <a:defRPr>
                <a:solidFill>
                  <a:schemeClr val="bg1"/>
                </a:solidFill>
                <a:latin typeface="+mj-lt"/>
              </a:defRPr>
            </a:lvl1pPr>
          </a:lstStyle>
          <a:p>
            <a:pPr rtl="0"/>
            <a:r>
              <a:rPr lang="nl-NL" noProof="0"/>
              <a:t>Klik om </a:t>
            </a:r>
            <a:br>
              <a:rPr lang="nl-NL" noProof="0"/>
            </a:br>
            <a:r>
              <a:rPr lang="nl-NL" noProof="0"/>
              <a:t>Titel toevoegen</a:t>
            </a:r>
          </a:p>
        </p:txBody>
      </p:sp>
      <p:sp>
        <p:nvSpPr>
          <p:cNvPr id="8" name="Tijdelijke aanduiding voor tekst 6">
            <a:extLst>
              <a:ext uri="{FF2B5EF4-FFF2-40B4-BE49-F238E27FC236}">
                <a16:creationId xmlns:a16="http://schemas.microsoft.com/office/drawing/2014/main" id="{2E0AB4DF-4264-4631-9A72-72B25F9BEED8}"/>
              </a:ext>
            </a:extLst>
          </p:cNvPr>
          <p:cNvSpPr>
            <a:spLocks noGrp="1"/>
          </p:cNvSpPr>
          <p:nvPr>
            <p:ph type="body" sz="quarter" idx="12" hasCustomPrompt="1"/>
          </p:nvPr>
        </p:nvSpPr>
        <p:spPr>
          <a:xfrm>
            <a:off x="5359078" y="1197273"/>
            <a:ext cx="6121722" cy="382749"/>
          </a:xfrm>
        </p:spPr>
        <p:txBody>
          <a:bodyPr lIns="0" tIns="0" rtlCol="0" anchor="t">
            <a:normAutofit/>
          </a:bodyPr>
          <a:lstStyle>
            <a:lvl1pPr marL="0" indent="0">
              <a:buNone/>
              <a:defRPr sz="1600" b="1">
                <a:solidFill>
                  <a:schemeClr val="tx1"/>
                </a:solidFill>
                <a:latin typeface="+mj-lt"/>
                <a:cs typeface="Arial" panose="020B0604020202020204" pitchFamily="34" charset="0"/>
              </a:defRPr>
            </a:lvl1pPr>
          </a:lstStyle>
          <a:p>
            <a:pPr lvl="0" rtl="0"/>
            <a:r>
              <a:rPr lang="nl-NL" noProof="0"/>
              <a:t>Klik om hier titel toe te voegen</a:t>
            </a:r>
          </a:p>
        </p:txBody>
      </p:sp>
      <p:sp>
        <p:nvSpPr>
          <p:cNvPr id="9" name="Tijdelijke aanduiding voor tekst 3">
            <a:extLst>
              <a:ext uri="{FF2B5EF4-FFF2-40B4-BE49-F238E27FC236}">
                <a16:creationId xmlns:a16="http://schemas.microsoft.com/office/drawing/2014/main" id="{0E3F0CD0-D764-45BB-9798-E9046593B3AC}"/>
              </a:ext>
            </a:extLst>
          </p:cNvPr>
          <p:cNvSpPr>
            <a:spLocks noGrp="1"/>
          </p:cNvSpPr>
          <p:nvPr>
            <p:ph type="body" sz="quarter" idx="15"/>
          </p:nvPr>
        </p:nvSpPr>
        <p:spPr>
          <a:xfrm>
            <a:off x="5359078" y="1588155"/>
            <a:ext cx="6121722" cy="1397178"/>
          </a:xfrm>
        </p:spPr>
        <p:txBody>
          <a:bodyPr lIns="0" tIns="0" rtlCol="0">
            <a:normAutofit/>
          </a:bodyPr>
          <a:lstStyle>
            <a:lvl1pPr marL="0" indent="0">
              <a:lnSpc>
                <a:spcPct val="100000"/>
              </a:lnSpc>
              <a:buNone/>
              <a:defRPr sz="1400">
                <a:solidFill>
                  <a:schemeClr val="tx1"/>
                </a:solidFill>
              </a:defRPr>
            </a:lvl1pPr>
            <a:lvl2pPr marL="457200" indent="0">
              <a:buNone/>
              <a:defRPr sz="1200"/>
            </a:lvl2pPr>
            <a:lvl3pPr marL="914400" indent="0">
              <a:buNone/>
              <a:defRPr sz="1100"/>
            </a:lvl3pPr>
            <a:lvl4pPr>
              <a:defRPr sz="1050"/>
            </a:lvl4pPr>
            <a:lvl5pPr>
              <a:defRPr sz="1050"/>
            </a:lvl5pPr>
          </a:lstStyle>
          <a:p>
            <a:pPr lvl="0" rtl="0"/>
            <a:r>
              <a:rPr lang="nl-NL" noProof="0"/>
              <a:t>Klikken om de tekststijl van het model te bewerken</a:t>
            </a:r>
          </a:p>
        </p:txBody>
      </p:sp>
      <p:sp>
        <p:nvSpPr>
          <p:cNvPr id="10" name="Tijdelijke aanduiding voor tekst 3">
            <a:extLst>
              <a:ext uri="{FF2B5EF4-FFF2-40B4-BE49-F238E27FC236}">
                <a16:creationId xmlns:a16="http://schemas.microsoft.com/office/drawing/2014/main" id="{0E3F0CD0-D764-45BB-9798-E9046593B3AC}"/>
              </a:ext>
            </a:extLst>
          </p:cNvPr>
          <p:cNvSpPr>
            <a:spLocks noGrp="1"/>
          </p:cNvSpPr>
          <p:nvPr>
            <p:ph type="body" sz="quarter" idx="16"/>
          </p:nvPr>
        </p:nvSpPr>
        <p:spPr>
          <a:xfrm>
            <a:off x="838200" y="3737092"/>
            <a:ext cx="3085618" cy="2663707"/>
          </a:xfrm>
        </p:spPr>
        <p:txBody>
          <a:bodyPr lIns="0" tIns="0" rtlCol="0">
            <a:normAutofit/>
          </a:bodyPr>
          <a:lstStyle>
            <a:lvl1pPr marL="0" indent="0">
              <a:lnSpc>
                <a:spcPct val="100000"/>
              </a:lnSpc>
              <a:buNone/>
              <a:defRPr sz="2000">
                <a:solidFill>
                  <a:schemeClr val="tx1"/>
                </a:solidFill>
              </a:defRPr>
            </a:lvl1pPr>
            <a:lvl2pPr marL="457200" indent="0">
              <a:buNone/>
              <a:defRPr sz="1200"/>
            </a:lvl2pPr>
            <a:lvl3pPr marL="914400" indent="0">
              <a:buNone/>
              <a:defRPr sz="1100"/>
            </a:lvl3pPr>
            <a:lvl4pPr>
              <a:defRPr sz="1050"/>
            </a:lvl4pPr>
            <a:lvl5pPr>
              <a:defRPr sz="1050"/>
            </a:lvl5pPr>
          </a:lstStyle>
          <a:p>
            <a:pPr lvl="0" rtl="0"/>
            <a:r>
              <a:rPr lang="nl-NL" noProof="0"/>
              <a:t>Klikken om de tekststijl van het model te bewerken</a:t>
            </a:r>
          </a:p>
        </p:txBody>
      </p:sp>
    </p:spTree>
    <p:extLst>
      <p:ext uri="{BB962C8B-B14F-4D97-AF65-F5344CB8AC3E}">
        <p14:creationId xmlns:p14="http://schemas.microsoft.com/office/powerpoint/2010/main" val="336855703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_Aangepaste indeling">
    <p:spTree>
      <p:nvGrpSpPr>
        <p:cNvPr id="1" name=""/>
        <p:cNvGrpSpPr/>
        <p:nvPr/>
      </p:nvGrpSpPr>
      <p:grpSpPr>
        <a:xfrm>
          <a:off x="0" y="0"/>
          <a:ext cx="0" cy="0"/>
          <a:chOff x="0" y="0"/>
          <a:chExt cx="0" cy="0"/>
        </a:xfrm>
      </p:grpSpPr>
      <p:sp>
        <p:nvSpPr>
          <p:cNvPr id="5" name="Tijdelijke aanduiding voor afbeelding 4" title="Decoratief">
            <a:extLst>
              <a:ext uri="{FF2B5EF4-FFF2-40B4-BE49-F238E27FC236}">
                <a16:creationId xmlns:a16="http://schemas.microsoft.com/office/drawing/2014/main" id="{9B9B3BD2-24FF-4E30-B0DA-4DCD6E57D9FC}"/>
              </a:ext>
            </a:extLst>
          </p:cNvPr>
          <p:cNvSpPr>
            <a:spLocks noGrp="1"/>
          </p:cNvSpPr>
          <p:nvPr>
            <p:ph type="pic" sz="quarter" idx="10"/>
          </p:nvPr>
        </p:nvSpPr>
        <p:spPr>
          <a:xfrm>
            <a:off x="0" y="0"/>
            <a:ext cx="12192000" cy="6858000"/>
          </a:xfrm>
        </p:spPr>
        <p:txBody>
          <a:bodyPr rtlCol="0"/>
          <a:lstStyle/>
          <a:p>
            <a:pPr rtl="0"/>
            <a:r>
              <a:rPr lang="nl-NL" noProof="0"/>
              <a:t>Klik op het pictogram als u een afbeelding wilt toevoegen</a:t>
            </a:r>
          </a:p>
        </p:txBody>
      </p:sp>
      <p:sp>
        <p:nvSpPr>
          <p:cNvPr id="2" name="Titel 1">
            <a:extLst>
              <a:ext uri="{FF2B5EF4-FFF2-40B4-BE49-F238E27FC236}">
                <a16:creationId xmlns:a16="http://schemas.microsoft.com/office/drawing/2014/main" id="{C7F92C0C-7E68-45AE-8824-6858C6874760}"/>
              </a:ext>
            </a:extLst>
          </p:cNvPr>
          <p:cNvSpPr>
            <a:spLocks noGrp="1"/>
          </p:cNvSpPr>
          <p:nvPr>
            <p:ph type="title" hasCustomPrompt="1"/>
          </p:nvPr>
        </p:nvSpPr>
        <p:spPr>
          <a:xfrm>
            <a:off x="2282502" y="4973519"/>
            <a:ext cx="7299618" cy="1440000"/>
          </a:xfrm>
          <a:solidFill>
            <a:schemeClr val="accent1"/>
          </a:solidFill>
        </p:spPr>
        <p:txBody>
          <a:bodyPr lIns="216000" rtlCol="0">
            <a:normAutofit/>
          </a:bodyPr>
          <a:lstStyle>
            <a:lvl1pPr algn="ctr">
              <a:defRPr sz="4000">
                <a:solidFill>
                  <a:schemeClr val="bg1"/>
                </a:solidFill>
                <a:latin typeface="+mj-lt"/>
              </a:defRPr>
            </a:lvl1pPr>
          </a:lstStyle>
          <a:p>
            <a:pPr rtl="0"/>
            <a:r>
              <a:rPr lang="nl-NL" noProof="0"/>
              <a:t>Klikken om te bewerken </a:t>
            </a:r>
            <a:br>
              <a:rPr lang="nl-NL" noProof="0"/>
            </a:br>
            <a:r>
              <a:rPr lang="nl-NL" noProof="0"/>
              <a:t>Titelstijl van model</a:t>
            </a:r>
          </a:p>
        </p:txBody>
      </p:sp>
    </p:spTree>
    <p:extLst>
      <p:ext uri="{BB962C8B-B14F-4D97-AF65-F5344CB8AC3E}">
        <p14:creationId xmlns:p14="http://schemas.microsoft.com/office/powerpoint/2010/main" val="5017468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E2239D-0C74-A7A7-4472-0FF1213F56D9}"/>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618D5356-9B7D-329C-1BCE-C42DE5E0633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7D01067C-CBA2-4E60-34EE-319D954BEDDC}"/>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F0BE5BF2-460C-9AC2-A427-0F4B37EECCA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E21A5523-2022-EC78-CBE4-F0E4CEE2DD3F}"/>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93698044-4816-FB7E-AB46-6F84D330DDC1}"/>
              </a:ext>
            </a:extLst>
          </p:cNvPr>
          <p:cNvSpPr>
            <a:spLocks noGrp="1"/>
          </p:cNvSpPr>
          <p:nvPr>
            <p:ph type="dt" sz="half" idx="10"/>
          </p:nvPr>
        </p:nvSpPr>
        <p:spPr/>
        <p:txBody>
          <a:bodyPr/>
          <a:lstStyle/>
          <a:p>
            <a:fld id="{31F3DB2F-88AF-45D4-91F9-9D89F46E30FB}" type="datetimeFigureOut">
              <a:rPr lang="nl-NL" smtClean="0"/>
              <a:t>9-1-2024</a:t>
            </a:fld>
            <a:endParaRPr lang="nl-NL"/>
          </a:p>
        </p:txBody>
      </p:sp>
      <p:sp>
        <p:nvSpPr>
          <p:cNvPr id="8" name="Tijdelijke aanduiding voor voettekst 7">
            <a:extLst>
              <a:ext uri="{FF2B5EF4-FFF2-40B4-BE49-F238E27FC236}">
                <a16:creationId xmlns:a16="http://schemas.microsoft.com/office/drawing/2014/main" id="{84DE4F96-212E-C272-68FB-E6371D9D6B2E}"/>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6616CC48-945C-F707-CFC7-19A05407DAB1}"/>
              </a:ext>
            </a:extLst>
          </p:cNvPr>
          <p:cNvSpPr>
            <a:spLocks noGrp="1"/>
          </p:cNvSpPr>
          <p:nvPr>
            <p:ph type="sldNum" sz="quarter" idx="12"/>
          </p:nvPr>
        </p:nvSpPr>
        <p:spPr/>
        <p:txBody>
          <a:bodyPr/>
          <a:lstStyle/>
          <a:p>
            <a:fld id="{5E72C03D-1ECB-4156-B25B-13B956BA91DC}" type="slidenum">
              <a:rPr lang="nl-NL" smtClean="0"/>
              <a:t>‹#›</a:t>
            </a:fld>
            <a:endParaRPr lang="nl-NL"/>
          </a:p>
        </p:txBody>
      </p:sp>
    </p:spTree>
    <p:extLst>
      <p:ext uri="{BB962C8B-B14F-4D97-AF65-F5344CB8AC3E}">
        <p14:creationId xmlns:p14="http://schemas.microsoft.com/office/powerpoint/2010/main" val="32711773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6_Aangepaste indeling">
    <p:spTree>
      <p:nvGrpSpPr>
        <p:cNvPr id="1" name=""/>
        <p:cNvGrpSpPr/>
        <p:nvPr/>
      </p:nvGrpSpPr>
      <p:grpSpPr>
        <a:xfrm>
          <a:off x="0" y="0"/>
          <a:ext cx="0" cy="0"/>
          <a:chOff x="0" y="0"/>
          <a:chExt cx="0" cy="0"/>
        </a:xfrm>
      </p:grpSpPr>
      <p:sp>
        <p:nvSpPr>
          <p:cNvPr id="5" name="Tijdelijke aanduiding voor afbeelding 4" title="Decoratief">
            <a:extLst>
              <a:ext uri="{FF2B5EF4-FFF2-40B4-BE49-F238E27FC236}">
                <a16:creationId xmlns:a16="http://schemas.microsoft.com/office/drawing/2014/main" id="{9B9B3BD2-24FF-4E30-B0DA-4DCD6E57D9FC}"/>
              </a:ext>
            </a:extLst>
          </p:cNvPr>
          <p:cNvSpPr>
            <a:spLocks noGrp="1"/>
          </p:cNvSpPr>
          <p:nvPr>
            <p:ph type="pic" sz="quarter" idx="10"/>
          </p:nvPr>
        </p:nvSpPr>
        <p:spPr>
          <a:xfrm>
            <a:off x="0" y="0"/>
            <a:ext cx="12192000" cy="6858000"/>
          </a:xfrm>
        </p:spPr>
        <p:txBody>
          <a:bodyPr rtlCol="0"/>
          <a:lstStyle/>
          <a:p>
            <a:pPr rtl="0"/>
            <a:r>
              <a:rPr lang="nl-NL" noProof="0"/>
              <a:t>Klik op het pictogram als u een afbeelding wilt toevoegen</a:t>
            </a:r>
          </a:p>
        </p:txBody>
      </p:sp>
    </p:spTree>
    <p:extLst>
      <p:ext uri="{BB962C8B-B14F-4D97-AF65-F5344CB8AC3E}">
        <p14:creationId xmlns:p14="http://schemas.microsoft.com/office/powerpoint/2010/main" val="33219591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9_Aangepaste indeling">
    <p:spTree>
      <p:nvGrpSpPr>
        <p:cNvPr id="1" name=""/>
        <p:cNvGrpSpPr/>
        <p:nvPr/>
      </p:nvGrpSpPr>
      <p:grpSpPr>
        <a:xfrm>
          <a:off x="0" y="0"/>
          <a:ext cx="0" cy="0"/>
          <a:chOff x="0" y="0"/>
          <a:chExt cx="0" cy="0"/>
        </a:xfrm>
      </p:grpSpPr>
      <p:sp>
        <p:nvSpPr>
          <p:cNvPr id="4" name="Tijdelijke aanduiding voor afbeelding 4" title="Decoratief">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8000"/>
          </a:xfrm>
        </p:spPr>
        <p:txBody>
          <a:bodyPr rtlCol="0"/>
          <a:lstStyle/>
          <a:p>
            <a:pPr rtl="0"/>
            <a:r>
              <a:rPr lang="nl-NL" noProof="0"/>
              <a:t>Klik op het pictogram als u een afbeelding wilt toevoegen</a:t>
            </a:r>
          </a:p>
        </p:txBody>
      </p:sp>
      <p:sp>
        <p:nvSpPr>
          <p:cNvPr id="5" name="Tijdelijke aanduiding voor tekst 12">
            <a:extLst>
              <a:ext uri="{FF2B5EF4-FFF2-40B4-BE49-F238E27FC236}">
                <a16:creationId xmlns:a16="http://schemas.microsoft.com/office/drawing/2014/main" id="{89A80859-BDA6-44AA-A750-4E06108B9B2B}"/>
              </a:ext>
            </a:extLst>
          </p:cNvPr>
          <p:cNvSpPr>
            <a:spLocks noGrp="1"/>
          </p:cNvSpPr>
          <p:nvPr>
            <p:ph type="body" sz="quarter" idx="14"/>
          </p:nvPr>
        </p:nvSpPr>
        <p:spPr>
          <a:xfrm>
            <a:off x="4887474" y="3665204"/>
            <a:ext cx="7304526" cy="2196780"/>
          </a:xfrm>
          <a:solidFill>
            <a:schemeClr val="accent1"/>
          </a:solidFill>
        </p:spPr>
        <p:txBody>
          <a:bodyPr lIns="274320" tIns="182880" rIns="182880" bIns="182880" rtlCol="0" anchor="ctr">
            <a:normAutofit/>
          </a:bodyPr>
          <a:lstStyle>
            <a:lvl1pPr marL="0" indent="0" algn="l" defTabSz="914400" rtl="0" eaLnBrk="1" latinLnBrk="0" hangingPunct="1">
              <a:lnSpc>
                <a:spcPct val="90000"/>
              </a:lnSpc>
              <a:spcBef>
                <a:spcPct val="0"/>
              </a:spcBef>
              <a:buNone/>
              <a:defRPr lang="en-US" sz="4000" b="1" i="0" kern="1200" spc="-150" dirty="0">
                <a:solidFill>
                  <a:schemeClr val="bg1"/>
                </a:solidFill>
                <a:latin typeface="+mj-lt"/>
                <a:ea typeface="+mj-ea"/>
                <a:cs typeface="Gill Sans" panose="020B0502020104020203" pitchFamily="34" charset="-79"/>
              </a:defRPr>
            </a:lvl1pPr>
          </a:lstStyle>
          <a:p>
            <a:pPr lvl="0" rtl="0"/>
            <a:r>
              <a:rPr lang="nl-NL" noProof="0"/>
              <a:t>Klikken om de tekststijl van het model te bewerken</a:t>
            </a:r>
          </a:p>
        </p:txBody>
      </p:sp>
      <p:sp>
        <p:nvSpPr>
          <p:cNvPr id="6" name="Vorm 62" title="Decoratief">
            <a:extLst>
              <a:ext uri="{FF2B5EF4-FFF2-40B4-BE49-F238E27FC236}">
                <a16:creationId xmlns:a16="http://schemas.microsoft.com/office/drawing/2014/main" id="{E1A23DB6-E067-4A30-8C4B-98B452428518}"/>
              </a:ext>
            </a:extLst>
          </p:cNvPr>
          <p:cNvSpPr/>
          <p:nvPr userDrawn="1"/>
        </p:nvSpPr>
        <p:spPr>
          <a:xfrm flipV="1">
            <a:off x="4887473" y="3665204"/>
            <a:ext cx="1" cy="2188805"/>
          </a:xfrm>
          <a:prstGeom prst="line">
            <a:avLst/>
          </a:prstGeom>
          <a:ln w="76200">
            <a:solidFill>
              <a:schemeClr val="accent1">
                <a:lumMod val="60000"/>
                <a:lumOff val="40000"/>
              </a:schemeClr>
            </a:solidFill>
            <a:miter lim="400000"/>
          </a:ln>
        </p:spPr>
        <p:txBody>
          <a:bodyPr lIns="19050" tIns="19050" rIns="19050" bIns="19050" rtlCol="0" anchor="ctr"/>
          <a:lstStyle/>
          <a:p>
            <a:pPr algn="ctr" rtl="0">
              <a:defRPr sz="3000">
                <a:solidFill>
                  <a:srgbClr val="000000"/>
                </a:solidFill>
                <a:latin typeface="Helvetica Light"/>
                <a:ea typeface="Helvetica Light"/>
                <a:cs typeface="Helvetica Light"/>
                <a:sym typeface="Helvetica Light"/>
              </a:defRPr>
            </a:pPr>
            <a:endParaRPr lang="nl-NL" sz="1500" noProof="0"/>
          </a:p>
        </p:txBody>
      </p:sp>
    </p:spTree>
    <p:extLst>
      <p:ext uri="{BB962C8B-B14F-4D97-AF65-F5344CB8AC3E}">
        <p14:creationId xmlns:p14="http://schemas.microsoft.com/office/powerpoint/2010/main" val="187972943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9_Aangepaste indeling">
    <p:spTree>
      <p:nvGrpSpPr>
        <p:cNvPr id="1" name=""/>
        <p:cNvGrpSpPr/>
        <p:nvPr/>
      </p:nvGrpSpPr>
      <p:grpSpPr>
        <a:xfrm>
          <a:off x="0" y="0"/>
          <a:ext cx="0" cy="0"/>
          <a:chOff x="0" y="0"/>
          <a:chExt cx="0" cy="0"/>
        </a:xfrm>
      </p:grpSpPr>
      <p:sp>
        <p:nvSpPr>
          <p:cNvPr id="4" name="Tijdelijke aanduiding voor afbeelding 4" title="Decoratief">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8000"/>
          </a:xfrm>
        </p:spPr>
        <p:txBody>
          <a:bodyPr rtlCol="0"/>
          <a:lstStyle/>
          <a:p>
            <a:pPr rtl="0"/>
            <a:r>
              <a:rPr lang="nl-NL" noProof="0"/>
              <a:t>Klik op het pictogram als u een afbeelding wilt toevoegen</a:t>
            </a:r>
          </a:p>
        </p:txBody>
      </p:sp>
      <p:sp>
        <p:nvSpPr>
          <p:cNvPr id="3" name="Tijdelijke aanduiding voor tekst 12">
            <a:extLst>
              <a:ext uri="{FF2B5EF4-FFF2-40B4-BE49-F238E27FC236}">
                <a16:creationId xmlns:a16="http://schemas.microsoft.com/office/drawing/2014/main" id="{89A80859-BDA6-44AA-A750-4E06108B9B2B}"/>
              </a:ext>
            </a:extLst>
          </p:cNvPr>
          <p:cNvSpPr>
            <a:spLocks noGrp="1"/>
          </p:cNvSpPr>
          <p:nvPr>
            <p:ph type="body" sz="quarter" idx="14"/>
          </p:nvPr>
        </p:nvSpPr>
        <p:spPr>
          <a:xfrm>
            <a:off x="4887474" y="3665204"/>
            <a:ext cx="7304526" cy="2196780"/>
          </a:xfrm>
          <a:solidFill>
            <a:schemeClr val="accent2"/>
          </a:solidFill>
        </p:spPr>
        <p:txBody>
          <a:bodyPr lIns="274320" tIns="182880" rIns="182880" bIns="182880" rtlCol="0" anchor="ctr">
            <a:normAutofit/>
          </a:bodyPr>
          <a:lstStyle>
            <a:lvl1pPr marL="0" indent="0" algn="l" defTabSz="914400" rtl="0" eaLnBrk="1" latinLnBrk="0" hangingPunct="1">
              <a:lnSpc>
                <a:spcPct val="90000"/>
              </a:lnSpc>
              <a:spcBef>
                <a:spcPct val="0"/>
              </a:spcBef>
              <a:buNone/>
              <a:defRPr lang="en-US" sz="4000" b="1" i="0" kern="1200" spc="-150" dirty="0">
                <a:solidFill>
                  <a:schemeClr val="bg1"/>
                </a:solidFill>
                <a:latin typeface="+mj-lt"/>
                <a:ea typeface="+mj-ea"/>
                <a:cs typeface="Gill Sans" panose="020B0502020104020203" pitchFamily="34" charset="-79"/>
              </a:defRPr>
            </a:lvl1pPr>
          </a:lstStyle>
          <a:p>
            <a:pPr lvl="0" rtl="0"/>
            <a:r>
              <a:rPr lang="nl-NL" noProof="0"/>
              <a:t>Klikken om de tekststijl van het model te bewerken</a:t>
            </a:r>
          </a:p>
        </p:txBody>
      </p:sp>
      <p:sp>
        <p:nvSpPr>
          <p:cNvPr id="5" name="Vorm 62" title="Decoratief">
            <a:extLst>
              <a:ext uri="{FF2B5EF4-FFF2-40B4-BE49-F238E27FC236}">
                <a16:creationId xmlns:a16="http://schemas.microsoft.com/office/drawing/2014/main" id="{E1A23DB6-E067-4A30-8C4B-98B452428518}"/>
              </a:ext>
            </a:extLst>
          </p:cNvPr>
          <p:cNvSpPr/>
          <p:nvPr userDrawn="1"/>
        </p:nvSpPr>
        <p:spPr>
          <a:xfrm flipV="1">
            <a:off x="4887473" y="3665204"/>
            <a:ext cx="1" cy="2188805"/>
          </a:xfrm>
          <a:prstGeom prst="line">
            <a:avLst/>
          </a:prstGeom>
          <a:ln w="76200">
            <a:solidFill>
              <a:schemeClr val="accent2">
                <a:lumMod val="75000"/>
                <a:lumOff val="25000"/>
              </a:schemeClr>
            </a:solidFill>
            <a:miter lim="400000"/>
          </a:ln>
        </p:spPr>
        <p:txBody>
          <a:bodyPr lIns="19050" tIns="19050" rIns="19050" bIns="19050" rtlCol="0" anchor="ctr"/>
          <a:lstStyle/>
          <a:p>
            <a:pPr algn="ctr" rtl="0">
              <a:defRPr sz="3000">
                <a:solidFill>
                  <a:srgbClr val="000000"/>
                </a:solidFill>
                <a:latin typeface="Helvetica Light"/>
                <a:ea typeface="Helvetica Light"/>
                <a:cs typeface="Helvetica Light"/>
                <a:sym typeface="Helvetica Light"/>
              </a:defRPr>
            </a:pPr>
            <a:endParaRPr lang="nl-NL" sz="1500" noProof="0"/>
          </a:p>
        </p:txBody>
      </p:sp>
    </p:spTree>
    <p:extLst>
      <p:ext uri="{BB962C8B-B14F-4D97-AF65-F5344CB8AC3E}">
        <p14:creationId xmlns:p14="http://schemas.microsoft.com/office/powerpoint/2010/main" val="781575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0_Aangepaste indeling">
    <p:bg>
      <p:bgPr>
        <a:solidFill>
          <a:schemeClr val="accent1"/>
        </a:solidFill>
        <a:effectLst/>
      </p:bgPr>
    </p:bg>
    <p:spTree>
      <p:nvGrpSpPr>
        <p:cNvPr id="1" name=""/>
        <p:cNvGrpSpPr/>
        <p:nvPr/>
      </p:nvGrpSpPr>
      <p:grpSpPr>
        <a:xfrm>
          <a:off x="0" y="0"/>
          <a:ext cx="0" cy="0"/>
          <a:chOff x="0" y="0"/>
          <a:chExt cx="0" cy="0"/>
        </a:xfrm>
      </p:grpSpPr>
      <p:sp>
        <p:nvSpPr>
          <p:cNvPr id="4" name="Tijdelijke aanduiding voor afbeelding 4" title="Decoratief">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5497975"/>
          </a:xfrm>
        </p:spPr>
        <p:txBody>
          <a:bodyPr rtlCol="0"/>
          <a:lstStyle/>
          <a:p>
            <a:pPr rtl="0"/>
            <a:r>
              <a:rPr lang="nl-NL" noProof="0"/>
              <a:t>Klik op het pictogram als u een afbeelding wilt toevoegen</a:t>
            </a:r>
          </a:p>
        </p:txBody>
      </p:sp>
      <p:sp>
        <p:nvSpPr>
          <p:cNvPr id="3" name="Titel 4">
            <a:extLst>
              <a:ext uri="{FF2B5EF4-FFF2-40B4-BE49-F238E27FC236}">
                <a16:creationId xmlns:a16="http://schemas.microsoft.com/office/drawing/2014/main" id="{8DF09845-7890-4D10-A53B-2A4D05316878}"/>
              </a:ext>
            </a:extLst>
          </p:cNvPr>
          <p:cNvSpPr>
            <a:spLocks noGrp="1"/>
          </p:cNvSpPr>
          <p:nvPr>
            <p:ph type="title"/>
          </p:nvPr>
        </p:nvSpPr>
        <p:spPr>
          <a:xfrm>
            <a:off x="853440" y="5688402"/>
            <a:ext cx="8717280" cy="823070"/>
          </a:xfrm>
          <a:noFill/>
        </p:spPr>
        <p:txBody>
          <a:bodyPr lIns="0" rtlCol="0"/>
          <a:lstStyle>
            <a:lvl1pPr>
              <a:defRPr>
                <a:solidFill>
                  <a:schemeClr val="bg1"/>
                </a:solidFill>
              </a:defRPr>
            </a:lvl1pPr>
          </a:lstStyle>
          <a:p>
            <a:pPr rtl="0"/>
            <a:r>
              <a:rPr lang="nl-NL" noProof="0"/>
              <a:t>Klik om stijl te bewerken</a:t>
            </a:r>
          </a:p>
        </p:txBody>
      </p:sp>
    </p:spTree>
    <p:extLst>
      <p:ext uri="{BB962C8B-B14F-4D97-AF65-F5344CB8AC3E}">
        <p14:creationId xmlns:p14="http://schemas.microsoft.com/office/powerpoint/2010/main" val="306667497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0_Aangepaste indeling">
    <p:bg>
      <p:bgPr>
        <a:solidFill>
          <a:schemeClr val="accent1"/>
        </a:solidFill>
        <a:effectLst/>
      </p:bgPr>
    </p:bg>
    <p:spTree>
      <p:nvGrpSpPr>
        <p:cNvPr id="1" name=""/>
        <p:cNvGrpSpPr/>
        <p:nvPr/>
      </p:nvGrpSpPr>
      <p:grpSpPr>
        <a:xfrm>
          <a:off x="0" y="0"/>
          <a:ext cx="0" cy="0"/>
          <a:chOff x="0" y="0"/>
          <a:chExt cx="0" cy="0"/>
        </a:xfrm>
      </p:grpSpPr>
      <p:sp>
        <p:nvSpPr>
          <p:cNvPr id="4" name="Tijdelijke aanduiding voor afbeelding 4" title="Decoratief">
            <a:extLst>
              <a:ext uri="{FF2B5EF4-FFF2-40B4-BE49-F238E27FC236}">
                <a16:creationId xmlns:a16="http://schemas.microsoft.com/office/drawing/2014/main" id="{8DE1C71F-8DD3-4FFB-B233-CF08AE5260F8}"/>
              </a:ext>
            </a:extLst>
          </p:cNvPr>
          <p:cNvSpPr>
            <a:spLocks noGrp="1"/>
          </p:cNvSpPr>
          <p:nvPr>
            <p:ph type="pic" sz="quarter" idx="10"/>
          </p:nvPr>
        </p:nvSpPr>
        <p:spPr>
          <a:xfrm>
            <a:off x="0" y="680013"/>
            <a:ext cx="12192000" cy="5497975"/>
          </a:xfrm>
        </p:spPr>
        <p:txBody>
          <a:bodyPr rtlCol="0"/>
          <a:lstStyle/>
          <a:p>
            <a:pPr rtl="0"/>
            <a:r>
              <a:rPr lang="nl-NL" noProof="0"/>
              <a:t>Klik op het pictogram als u een afbeelding wilt toevoegen</a:t>
            </a:r>
          </a:p>
        </p:txBody>
      </p:sp>
    </p:spTree>
    <p:extLst>
      <p:ext uri="{BB962C8B-B14F-4D97-AF65-F5344CB8AC3E}">
        <p14:creationId xmlns:p14="http://schemas.microsoft.com/office/powerpoint/2010/main" val="17602404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3_Aangepaste indeling">
    <p:bg>
      <p:bgPr>
        <a:solidFill>
          <a:schemeClr val="accent2"/>
        </a:solidFill>
        <a:effectLst/>
      </p:bgPr>
    </p:bg>
    <p:spTree>
      <p:nvGrpSpPr>
        <p:cNvPr id="1" name=""/>
        <p:cNvGrpSpPr/>
        <p:nvPr/>
      </p:nvGrpSpPr>
      <p:grpSpPr>
        <a:xfrm>
          <a:off x="0" y="0"/>
          <a:ext cx="0" cy="0"/>
          <a:chOff x="0" y="0"/>
          <a:chExt cx="0" cy="0"/>
        </a:xfrm>
      </p:grpSpPr>
      <p:sp>
        <p:nvSpPr>
          <p:cNvPr id="4" name="Tijdelijke aanduiding voor afbeelding 4" title="Decoratief">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5497975"/>
          </a:xfrm>
        </p:spPr>
        <p:txBody>
          <a:bodyPr rtlCol="0"/>
          <a:lstStyle/>
          <a:p>
            <a:pPr rtl="0"/>
            <a:r>
              <a:rPr lang="nl-NL" noProof="0"/>
              <a:t>Klik op het pictogram als u een afbeelding wilt toevoegen</a:t>
            </a:r>
          </a:p>
        </p:txBody>
      </p:sp>
      <p:sp>
        <p:nvSpPr>
          <p:cNvPr id="3" name="Titel 4">
            <a:extLst>
              <a:ext uri="{FF2B5EF4-FFF2-40B4-BE49-F238E27FC236}">
                <a16:creationId xmlns:a16="http://schemas.microsoft.com/office/drawing/2014/main" id="{8DF09845-7890-4D10-A53B-2A4D05316878}"/>
              </a:ext>
            </a:extLst>
          </p:cNvPr>
          <p:cNvSpPr>
            <a:spLocks noGrp="1"/>
          </p:cNvSpPr>
          <p:nvPr>
            <p:ph type="title"/>
          </p:nvPr>
        </p:nvSpPr>
        <p:spPr>
          <a:xfrm>
            <a:off x="853440" y="5688402"/>
            <a:ext cx="8717280" cy="823070"/>
          </a:xfrm>
          <a:noFill/>
        </p:spPr>
        <p:txBody>
          <a:bodyPr lIns="0" rtlCol="0"/>
          <a:lstStyle>
            <a:lvl1pPr>
              <a:defRPr>
                <a:solidFill>
                  <a:schemeClr val="bg1"/>
                </a:solidFill>
              </a:defRPr>
            </a:lvl1pPr>
          </a:lstStyle>
          <a:p>
            <a:pPr rtl="0"/>
            <a:r>
              <a:rPr lang="nl-NL" noProof="0"/>
              <a:t>Klik om stijl te bewerken</a:t>
            </a:r>
          </a:p>
        </p:txBody>
      </p:sp>
    </p:spTree>
    <p:extLst>
      <p:ext uri="{BB962C8B-B14F-4D97-AF65-F5344CB8AC3E}">
        <p14:creationId xmlns:p14="http://schemas.microsoft.com/office/powerpoint/2010/main" val="37185665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4_Aangepaste indeling">
    <p:bg>
      <p:bgPr>
        <a:solidFill>
          <a:schemeClr val="accent2"/>
        </a:solidFill>
        <a:effectLst/>
      </p:bgPr>
    </p:bg>
    <p:spTree>
      <p:nvGrpSpPr>
        <p:cNvPr id="1" name=""/>
        <p:cNvGrpSpPr/>
        <p:nvPr/>
      </p:nvGrpSpPr>
      <p:grpSpPr>
        <a:xfrm>
          <a:off x="0" y="0"/>
          <a:ext cx="0" cy="0"/>
          <a:chOff x="0" y="0"/>
          <a:chExt cx="0" cy="0"/>
        </a:xfrm>
      </p:grpSpPr>
      <p:sp>
        <p:nvSpPr>
          <p:cNvPr id="4" name="Tijdelijke aanduiding voor afbeelding 4" title="Decoratief">
            <a:extLst>
              <a:ext uri="{FF2B5EF4-FFF2-40B4-BE49-F238E27FC236}">
                <a16:creationId xmlns:a16="http://schemas.microsoft.com/office/drawing/2014/main" id="{8DE1C71F-8DD3-4FFB-B233-CF08AE5260F8}"/>
              </a:ext>
            </a:extLst>
          </p:cNvPr>
          <p:cNvSpPr>
            <a:spLocks noGrp="1"/>
          </p:cNvSpPr>
          <p:nvPr>
            <p:ph type="pic" sz="quarter" idx="10"/>
          </p:nvPr>
        </p:nvSpPr>
        <p:spPr>
          <a:xfrm>
            <a:off x="0" y="680013"/>
            <a:ext cx="12192000" cy="5497975"/>
          </a:xfrm>
        </p:spPr>
        <p:txBody>
          <a:bodyPr rtlCol="0"/>
          <a:lstStyle/>
          <a:p>
            <a:pPr rtl="0"/>
            <a:r>
              <a:rPr lang="nl-NL" noProof="0"/>
              <a:t>Klik op het pictogram als u een afbeelding wilt toevoegen</a:t>
            </a:r>
          </a:p>
        </p:txBody>
      </p:sp>
    </p:spTree>
    <p:extLst>
      <p:ext uri="{BB962C8B-B14F-4D97-AF65-F5344CB8AC3E}">
        <p14:creationId xmlns:p14="http://schemas.microsoft.com/office/powerpoint/2010/main" val="370289044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1_Aangepaste indeling">
    <p:spTree>
      <p:nvGrpSpPr>
        <p:cNvPr id="1" name=""/>
        <p:cNvGrpSpPr/>
        <p:nvPr/>
      </p:nvGrpSpPr>
      <p:grpSpPr>
        <a:xfrm>
          <a:off x="0" y="0"/>
          <a:ext cx="0" cy="0"/>
          <a:chOff x="0" y="0"/>
          <a:chExt cx="0" cy="0"/>
        </a:xfrm>
      </p:grpSpPr>
      <p:sp>
        <p:nvSpPr>
          <p:cNvPr id="4" name="Tijdelijke aanduiding voor afbeelding 4" title="Decoratief">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7999"/>
          </a:xfrm>
        </p:spPr>
        <p:txBody>
          <a:bodyPr rtlCol="0"/>
          <a:lstStyle/>
          <a:p>
            <a:pPr rtl="0"/>
            <a:r>
              <a:rPr lang="nl-NL" noProof="0"/>
              <a:t>Klik op het pictogram als u een afbeelding wilt toevoegen</a:t>
            </a:r>
          </a:p>
        </p:txBody>
      </p:sp>
      <p:sp>
        <p:nvSpPr>
          <p:cNvPr id="5" name="Rechthoek 4"/>
          <p:cNvSpPr/>
          <p:nvPr userDrawn="1"/>
        </p:nvSpPr>
        <p:spPr>
          <a:xfrm>
            <a:off x="0" y="4735870"/>
            <a:ext cx="12192000" cy="150043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noProof="0"/>
          </a:p>
        </p:txBody>
      </p:sp>
      <p:sp>
        <p:nvSpPr>
          <p:cNvPr id="3" name="Titel 4">
            <a:extLst>
              <a:ext uri="{FF2B5EF4-FFF2-40B4-BE49-F238E27FC236}">
                <a16:creationId xmlns:a16="http://schemas.microsoft.com/office/drawing/2014/main" id="{7EBB9618-FC05-4C85-8241-A1EFCE8127AD}"/>
              </a:ext>
            </a:extLst>
          </p:cNvPr>
          <p:cNvSpPr>
            <a:spLocks noGrp="1"/>
          </p:cNvSpPr>
          <p:nvPr>
            <p:ph type="title"/>
          </p:nvPr>
        </p:nvSpPr>
        <p:spPr>
          <a:xfrm>
            <a:off x="695396" y="5074550"/>
            <a:ext cx="8717280" cy="823070"/>
          </a:xfrm>
          <a:noFill/>
        </p:spPr>
        <p:txBody>
          <a:bodyPr lIns="0" rtlCol="0"/>
          <a:lstStyle>
            <a:lvl1pPr>
              <a:defRPr>
                <a:solidFill>
                  <a:schemeClr val="bg1"/>
                </a:solidFill>
              </a:defRPr>
            </a:lvl1pPr>
          </a:lstStyle>
          <a:p>
            <a:pPr rtl="0"/>
            <a:r>
              <a:rPr lang="nl-NL" noProof="0"/>
              <a:t>Klik om stijl te bewerken</a:t>
            </a:r>
          </a:p>
        </p:txBody>
      </p:sp>
    </p:spTree>
    <p:extLst>
      <p:ext uri="{BB962C8B-B14F-4D97-AF65-F5344CB8AC3E}">
        <p14:creationId xmlns:p14="http://schemas.microsoft.com/office/powerpoint/2010/main" val="53796662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5_Aangepaste indeling">
    <p:spTree>
      <p:nvGrpSpPr>
        <p:cNvPr id="1" name=""/>
        <p:cNvGrpSpPr/>
        <p:nvPr/>
      </p:nvGrpSpPr>
      <p:grpSpPr>
        <a:xfrm>
          <a:off x="0" y="0"/>
          <a:ext cx="0" cy="0"/>
          <a:chOff x="0" y="0"/>
          <a:chExt cx="0" cy="0"/>
        </a:xfrm>
      </p:grpSpPr>
      <p:sp>
        <p:nvSpPr>
          <p:cNvPr id="4" name="Tijdelijke aanduiding voor afbeelding 4" title="Decoratief">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7999"/>
          </a:xfrm>
        </p:spPr>
        <p:txBody>
          <a:bodyPr rtlCol="0"/>
          <a:lstStyle/>
          <a:p>
            <a:pPr rtl="0"/>
            <a:r>
              <a:rPr lang="nl-NL" noProof="0"/>
              <a:t>Klik op het pictogram als u een afbeelding wilt toevoegen</a:t>
            </a:r>
          </a:p>
        </p:txBody>
      </p:sp>
      <p:sp>
        <p:nvSpPr>
          <p:cNvPr id="5" name="Rechthoek 4" title="Decoratief"/>
          <p:cNvSpPr/>
          <p:nvPr userDrawn="1"/>
        </p:nvSpPr>
        <p:spPr>
          <a:xfrm>
            <a:off x="0" y="4735870"/>
            <a:ext cx="12192000" cy="1500431"/>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noProof="0"/>
          </a:p>
        </p:txBody>
      </p:sp>
      <p:sp>
        <p:nvSpPr>
          <p:cNvPr id="3" name="Titel 4">
            <a:extLst>
              <a:ext uri="{FF2B5EF4-FFF2-40B4-BE49-F238E27FC236}">
                <a16:creationId xmlns:a16="http://schemas.microsoft.com/office/drawing/2014/main" id="{7EBB9618-FC05-4C85-8241-A1EFCE8127AD}"/>
              </a:ext>
            </a:extLst>
          </p:cNvPr>
          <p:cNvSpPr>
            <a:spLocks noGrp="1"/>
          </p:cNvSpPr>
          <p:nvPr>
            <p:ph type="title"/>
          </p:nvPr>
        </p:nvSpPr>
        <p:spPr>
          <a:xfrm>
            <a:off x="695396" y="5074550"/>
            <a:ext cx="8717280" cy="823070"/>
          </a:xfrm>
          <a:noFill/>
        </p:spPr>
        <p:txBody>
          <a:bodyPr lIns="0" rtlCol="0"/>
          <a:lstStyle>
            <a:lvl1pPr>
              <a:defRPr>
                <a:solidFill>
                  <a:schemeClr val="bg1"/>
                </a:solidFill>
              </a:defRPr>
            </a:lvl1pPr>
          </a:lstStyle>
          <a:p>
            <a:pPr rtl="0"/>
            <a:r>
              <a:rPr lang="nl-NL" noProof="0"/>
              <a:t>Klik om stijl te bewerken</a:t>
            </a:r>
          </a:p>
        </p:txBody>
      </p:sp>
    </p:spTree>
    <p:extLst>
      <p:ext uri="{BB962C8B-B14F-4D97-AF65-F5344CB8AC3E}">
        <p14:creationId xmlns:p14="http://schemas.microsoft.com/office/powerpoint/2010/main" val="3042196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6_Aangepaste indeling">
    <p:spTree>
      <p:nvGrpSpPr>
        <p:cNvPr id="1" name=""/>
        <p:cNvGrpSpPr/>
        <p:nvPr/>
      </p:nvGrpSpPr>
      <p:grpSpPr>
        <a:xfrm>
          <a:off x="0" y="0"/>
          <a:ext cx="0" cy="0"/>
          <a:chOff x="0" y="0"/>
          <a:chExt cx="0" cy="0"/>
        </a:xfrm>
      </p:grpSpPr>
      <p:sp>
        <p:nvSpPr>
          <p:cNvPr id="4" name="Tijdelijke aanduiding voor afbeelding 4" title="Decoratief">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7999"/>
          </a:xfrm>
        </p:spPr>
        <p:txBody>
          <a:bodyPr rtlCol="0"/>
          <a:lstStyle/>
          <a:p>
            <a:pPr rtl="0"/>
            <a:r>
              <a:rPr lang="nl-NL" noProof="0"/>
              <a:t>Klik op het pictogram als u een afbeelding wilt toevoegen</a:t>
            </a:r>
          </a:p>
        </p:txBody>
      </p:sp>
      <p:sp>
        <p:nvSpPr>
          <p:cNvPr id="5" name="Rechthoek 4" title="Decoratief"/>
          <p:cNvSpPr/>
          <p:nvPr userDrawn="1"/>
        </p:nvSpPr>
        <p:spPr>
          <a:xfrm>
            <a:off x="0" y="4735870"/>
            <a:ext cx="12192000" cy="1500431"/>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noProof="0"/>
          </a:p>
        </p:txBody>
      </p:sp>
      <p:sp>
        <p:nvSpPr>
          <p:cNvPr id="3" name="Titel 4">
            <a:extLst>
              <a:ext uri="{FF2B5EF4-FFF2-40B4-BE49-F238E27FC236}">
                <a16:creationId xmlns:a16="http://schemas.microsoft.com/office/drawing/2014/main" id="{7EBB9618-FC05-4C85-8241-A1EFCE8127AD}"/>
              </a:ext>
            </a:extLst>
          </p:cNvPr>
          <p:cNvSpPr>
            <a:spLocks noGrp="1"/>
          </p:cNvSpPr>
          <p:nvPr>
            <p:ph type="title"/>
          </p:nvPr>
        </p:nvSpPr>
        <p:spPr>
          <a:xfrm>
            <a:off x="695396" y="5074550"/>
            <a:ext cx="8717280" cy="823070"/>
          </a:xfrm>
          <a:noFill/>
        </p:spPr>
        <p:txBody>
          <a:bodyPr lIns="0" rtlCol="0"/>
          <a:lstStyle>
            <a:lvl1pPr>
              <a:defRPr>
                <a:solidFill>
                  <a:schemeClr val="bg1"/>
                </a:solidFill>
              </a:defRPr>
            </a:lvl1pPr>
          </a:lstStyle>
          <a:p>
            <a:pPr rtl="0"/>
            <a:r>
              <a:rPr lang="nl-NL" noProof="0"/>
              <a:t>Klik om stijl te bewerken</a:t>
            </a:r>
          </a:p>
        </p:txBody>
      </p:sp>
    </p:spTree>
    <p:extLst>
      <p:ext uri="{BB962C8B-B14F-4D97-AF65-F5344CB8AC3E}">
        <p14:creationId xmlns:p14="http://schemas.microsoft.com/office/powerpoint/2010/main" val="12327230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A7411D-E85F-BFA1-931B-3E3467AD77F4}"/>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72E0E67F-204C-0404-54FC-75EFA6FF6D75}"/>
              </a:ext>
            </a:extLst>
          </p:cNvPr>
          <p:cNvSpPr>
            <a:spLocks noGrp="1"/>
          </p:cNvSpPr>
          <p:nvPr>
            <p:ph type="dt" sz="half" idx="10"/>
          </p:nvPr>
        </p:nvSpPr>
        <p:spPr/>
        <p:txBody>
          <a:bodyPr/>
          <a:lstStyle/>
          <a:p>
            <a:fld id="{31F3DB2F-88AF-45D4-91F9-9D89F46E30FB}" type="datetimeFigureOut">
              <a:rPr lang="nl-NL" smtClean="0"/>
              <a:t>9-1-2024</a:t>
            </a:fld>
            <a:endParaRPr lang="nl-NL"/>
          </a:p>
        </p:txBody>
      </p:sp>
      <p:sp>
        <p:nvSpPr>
          <p:cNvPr id="4" name="Tijdelijke aanduiding voor voettekst 3">
            <a:extLst>
              <a:ext uri="{FF2B5EF4-FFF2-40B4-BE49-F238E27FC236}">
                <a16:creationId xmlns:a16="http://schemas.microsoft.com/office/drawing/2014/main" id="{E2D418A9-E314-9791-7DF6-F595450EAC9B}"/>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6F101EA2-1CB2-78CB-ED22-C6D3B828C8B4}"/>
              </a:ext>
            </a:extLst>
          </p:cNvPr>
          <p:cNvSpPr>
            <a:spLocks noGrp="1"/>
          </p:cNvSpPr>
          <p:nvPr>
            <p:ph type="sldNum" sz="quarter" idx="12"/>
          </p:nvPr>
        </p:nvSpPr>
        <p:spPr/>
        <p:txBody>
          <a:bodyPr/>
          <a:lstStyle/>
          <a:p>
            <a:fld id="{5E72C03D-1ECB-4156-B25B-13B956BA91DC}" type="slidenum">
              <a:rPr lang="nl-NL" smtClean="0"/>
              <a:t>‹#›</a:t>
            </a:fld>
            <a:endParaRPr lang="nl-NL"/>
          </a:p>
        </p:txBody>
      </p:sp>
    </p:spTree>
    <p:extLst>
      <p:ext uri="{BB962C8B-B14F-4D97-AF65-F5344CB8AC3E}">
        <p14:creationId xmlns:p14="http://schemas.microsoft.com/office/powerpoint/2010/main" val="231420886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5_Aangepaste indeling">
    <p:bg>
      <p:bgPr>
        <a:solidFill>
          <a:schemeClr val="bg1"/>
        </a:solidFill>
        <a:effectLst/>
      </p:bgPr>
    </p:bg>
    <p:spTree>
      <p:nvGrpSpPr>
        <p:cNvPr id="1" name=""/>
        <p:cNvGrpSpPr/>
        <p:nvPr/>
      </p:nvGrpSpPr>
      <p:grpSpPr>
        <a:xfrm>
          <a:off x="0" y="0"/>
          <a:ext cx="0" cy="0"/>
          <a:chOff x="0" y="0"/>
          <a:chExt cx="0" cy="0"/>
        </a:xfrm>
      </p:grpSpPr>
      <p:grpSp>
        <p:nvGrpSpPr>
          <p:cNvPr id="3" name="Groep 2"/>
          <p:cNvGrpSpPr/>
          <p:nvPr userDrawn="1"/>
        </p:nvGrpSpPr>
        <p:grpSpPr>
          <a:xfrm>
            <a:off x="3413895" y="419827"/>
            <a:ext cx="7939904" cy="6018346"/>
            <a:chOff x="8585200" y="440266"/>
            <a:chExt cx="14753564" cy="11183013"/>
          </a:xfrm>
        </p:grpSpPr>
        <p:sp>
          <p:nvSpPr>
            <p:cNvPr id="5" name="Dikdörtgen" title="Decoratief"/>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rtlCol="0" anchor="ctr"/>
            <a:lstStyle/>
            <a:p>
              <a:pPr rtl="0">
                <a:defRPr sz="3200" b="0">
                  <a:solidFill>
                    <a:srgbClr val="FFFFFF"/>
                  </a:solidFill>
                  <a:latin typeface="+mn-lt"/>
                  <a:ea typeface="+mn-ea"/>
                  <a:cs typeface="+mn-cs"/>
                  <a:sym typeface="Helvetica Neue Medium"/>
                </a:defRPr>
              </a:pPr>
              <a:endParaRPr lang="nl-NL" noProof="0"/>
            </a:p>
          </p:txBody>
        </p:sp>
        <p:sp>
          <p:nvSpPr>
            <p:cNvPr id="6" name="TIJDELIJKE AANDUIDING VOOR AFBEELDING" title="Decoratief"/>
            <p:cNvSpPr/>
            <p:nvPr userDrawn="1"/>
          </p:nvSpPr>
          <p:spPr>
            <a:xfrm>
              <a:off x="10168466" y="1092200"/>
              <a:ext cx="13170298" cy="10531079"/>
            </a:xfrm>
            <a:prstGeom prst="rect">
              <a:avLst/>
            </a:prstGeom>
            <a:solidFill>
              <a:schemeClr val="accent2"/>
            </a:solidFill>
            <a:ln w="12700">
              <a:miter lim="400000"/>
            </a:ln>
            <a:extLst>
              <a:ext uri="{C572A759-6A51-4108-AA02-DFA0A04FC94B}">
                <ma14:wrappingTextBoxFlag xmlns:ma14="http://schemas.microsoft.com/office/mac/drawingml/2011/main" xmlns="" val="1"/>
              </a:ext>
            </a:extLst>
          </p:spPr>
          <p:txBody>
            <a:bodyPr lIns="0" tIns="0" rIns="0" bIns="0" rtlCol="0" anchor="ctr"/>
            <a:lstStyle>
              <a:lvl1pPr>
                <a:defRPr b="0">
                  <a:solidFill>
                    <a:srgbClr val="F3F3F3"/>
                  </a:solidFill>
                  <a:latin typeface="Raleway"/>
                  <a:ea typeface="Raleway"/>
                  <a:cs typeface="Raleway"/>
                  <a:sym typeface="Raleway"/>
                </a:defRPr>
              </a:lvl1pPr>
            </a:lstStyle>
            <a:p>
              <a:pPr rtl="0"/>
              <a:endParaRPr lang="nl-NL" noProof="0"/>
            </a:p>
          </p:txBody>
        </p:sp>
      </p:grpSp>
      <p:sp>
        <p:nvSpPr>
          <p:cNvPr id="4" name="Tijdelijke aanduiding voor tekst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38200" y="369027"/>
            <a:ext cx="2489200" cy="3124200"/>
          </a:xfrm>
        </p:spPr>
        <p:txBody>
          <a:bodyPr tIns="0" bIns="0" rtlCol="0" anchor="b">
            <a:noAutofit/>
          </a:bodyPr>
          <a:lstStyle>
            <a:lvl1pPr marL="0" indent="0" algn="r">
              <a:buNone/>
              <a:defRPr sz="30000">
                <a:solidFill>
                  <a:schemeClr val="accent2">
                    <a:lumMod val="75000"/>
                    <a:lumOff val="25000"/>
                    <a:alpha val="20000"/>
                  </a:schemeClr>
                </a:solidFill>
                <a:latin typeface="+mj-lt"/>
                <a:cs typeface="Arial" panose="020B0604020202020204" pitchFamily="34" charset="0"/>
              </a:defRPr>
            </a:lvl1pPr>
          </a:lstStyle>
          <a:p>
            <a:pPr lvl="0" rtl="0"/>
            <a:r>
              <a:rPr lang="nl-NL" noProof="0"/>
              <a:t>1</a:t>
            </a:r>
          </a:p>
        </p:txBody>
      </p:sp>
      <p:sp>
        <p:nvSpPr>
          <p:cNvPr id="2" name="Titel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0"/>
            <a:ext cx="6536692" cy="1325563"/>
          </a:xfrm>
        </p:spPr>
        <p:txBody>
          <a:bodyPr rtlCol="0">
            <a:normAutofit/>
          </a:bodyPr>
          <a:lstStyle>
            <a:lvl1pPr>
              <a:defRPr sz="6000" b="1">
                <a:solidFill>
                  <a:schemeClr val="bg1"/>
                </a:solidFill>
                <a:latin typeface="+mj-lt"/>
              </a:defRPr>
            </a:lvl1pPr>
          </a:lstStyle>
          <a:p>
            <a:pPr rtl="0"/>
            <a:r>
              <a:rPr lang="nl-NL" noProof="0"/>
              <a:t>Sectiekop</a:t>
            </a:r>
          </a:p>
        </p:txBody>
      </p:sp>
    </p:spTree>
    <p:extLst>
      <p:ext uri="{BB962C8B-B14F-4D97-AF65-F5344CB8AC3E}">
        <p14:creationId xmlns:p14="http://schemas.microsoft.com/office/powerpoint/2010/main" val="31269290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7_Aangepaste indeling">
    <p:bg>
      <p:bgPr>
        <a:solidFill>
          <a:schemeClr val="bg1"/>
        </a:solidFill>
        <a:effectLst/>
      </p:bgPr>
    </p:bg>
    <p:spTree>
      <p:nvGrpSpPr>
        <p:cNvPr id="1" name=""/>
        <p:cNvGrpSpPr/>
        <p:nvPr/>
      </p:nvGrpSpPr>
      <p:grpSpPr>
        <a:xfrm>
          <a:off x="0" y="0"/>
          <a:ext cx="0" cy="0"/>
          <a:chOff x="0" y="0"/>
          <a:chExt cx="0" cy="0"/>
        </a:xfrm>
      </p:grpSpPr>
      <p:grpSp>
        <p:nvGrpSpPr>
          <p:cNvPr id="3" name="Groep 2"/>
          <p:cNvGrpSpPr/>
          <p:nvPr userDrawn="1"/>
        </p:nvGrpSpPr>
        <p:grpSpPr>
          <a:xfrm>
            <a:off x="3413895" y="419827"/>
            <a:ext cx="7939904" cy="6018346"/>
            <a:chOff x="8585200" y="440266"/>
            <a:chExt cx="14753564" cy="11183013"/>
          </a:xfrm>
        </p:grpSpPr>
        <p:sp>
          <p:nvSpPr>
            <p:cNvPr id="5" name="Dikdörtgen" title="Decoratief"/>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rtlCol="0" anchor="ctr"/>
            <a:lstStyle/>
            <a:p>
              <a:pPr rtl="0">
                <a:defRPr sz="3200" b="0">
                  <a:solidFill>
                    <a:srgbClr val="FFFFFF"/>
                  </a:solidFill>
                  <a:latin typeface="+mn-lt"/>
                  <a:ea typeface="+mn-ea"/>
                  <a:cs typeface="+mn-cs"/>
                  <a:sym typeface="Helvetica Neue Medium"/>
                </a:defRPr>
              </a:pPr>
              <a:endParaRPr lang="nl-NL" noProof="0"/>
            </a:p>
          </p:txBody>
        </p:sp>
        <p:sp>
          <p:nvSpPr>
            <p:cNvPr id="6" name="TIJDELIJKE AANDUIDING VOOR AFBEELDING" title="Decoratief"/>
            <p:cNvSpPr/>
            <p:nvPr userDrawn="1"/>
          </p:nvSpPr>
          <p:spPr>
            <a:xfrm>
              <a:off x="10168466" y="1092200"/>
              <a:ext cx="13170298" cy="10531079"/>
            </a:xfrm>
            <a:prstGeom prst="rect">
              <a:avLst/>
            </a:prstGeom>
            <a:solidFill>
              <a:schemeClr val="accent1"/>
            </a:solidFill>
            <a:ln w="12700">
              <a:miter lim="400000"/>
            </a:ln>
            <a:extLst>
              <a:ext uri="{C572A759-6A51-4108-AA02-DFA0A04FC94B}">
                <ma14:wrappingTextBoxFlag xmlns:ma14="http://schemas.microsoft.com/office/mac/drawingml/2011/main" xmlns="" val="1"/>
              </a:ext>
            </a:extLst>
          </p:spPr>
          <p:txBody>
            <a:bodyPr lIns="0" tIns="0" rIns="0" bIns="0" rtlCol="0" anchor="ctr"/>
            <a:lstStyle>
              <a:lvl1pPr>
                <a:defRPr b="0">
                  <a:solidFill>
                    <a:srgbClr val="F3F3F3"/>
                  </a:solidFill>
                  <a:latin typeface="Raleway"/>
                  <a:ea typeface="Raleway"/>
                  <a:cs typeface="Raleway"/>
                  <a:sym typeface="Raleway"/>
                </a:defRPr>
              </a:lvl1pPr>
            </a:lstStyle>
            <a:p>
              <a:pPr rtl="0"/>
              <a:endParaRPr lang="nl-NL" noProof="0"/>
            </a:p>
          </p:txBody>
        </p:sp>
      </p:grpSp>
      <p:sp>
        <p:nvSpPr>
          <p:cNvPr id="4" name="Tijdelijke aanduiding voor tekst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38200" y="369027"/>
            <a:ext cx="2489200" cy="3124200"/>
          </a:xfrm>
        </p:spPr>
        <p:txBody>
          <a:bodyPr tIns="0" bIns="0" rtlCol="0" anchor="b">
            <a:noAutofit/>
          </a:bodyPr>
          <a:lstStyle>
            <a:lvl1pPr marL="0" indent="0" algn="r">
              <a:buNone/>
              <a:defRPr sz="30000">
                <a:solidFill>
                  <a:schemeClr val="accent1">
                    <a:lumMod val="60000"/>
                    <a:lumOff val="40000"/>
                    <a:alpha val="20000"/>
                  </a:schemeClr>
                </a:solidFill>
                <a:latin typeface="+mj-lt"/>
                <a:cs typeface="Arial" panose="020B0604020202020204" pitchFamily="34" charset="0"/>
              </a:defRPr>
            </a:lvl1pPr>
          </a:lstStyle>
          <a:p>
            <a:pPr lvl="0" rtl="0"/>
            <a:r>
              <a:rPr lang="nl-NL" noProof="0"/>
              <a:t>2</a:t>
            </a:r>
          </a:p>
        </p:txBody>
      </p:sp>
      <p:sp>
        <p:nvSpPr>
          <p:cNvPr id="2" name="Titel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0"/>
            <a:ext cx="6536692" cy="1325563"/>
          </a:xfrm>
        </p:spPr>
        <p:txBody>
          <a:bodyPr rtlCol="0">
            <a:normAutofit/>
          </a:bodyPr>
          <a:lstStyle>
            <a:lvl1pPr>
              <a:defRPr sz="6000" b="1">
                <a:solidFill>
                  <a:schemeClr val="bg1"/>
                </a:solidFill>
                <a:latin typeface="+mj-lt"/>
              </a:defRPr>
            </a:lvl1pPr>
          </a:lstStyle>
          <a:p>
            <a:pPr rtl="0"/>
            <a:r>
              <a:rPr lang="nl-NL" noProof="0"/>
              <a:t>Sectiekop</a:t>
            </a:r>
          </a:p>
        </p:txBody>
      </p:sp>
    </p:spTree>
    <p:extLst>
      <p:ext uri="{BB962C8B-B14F-4D97-AF65-F5344CB8AC3E}">
        <p14:creationId xmlns:p14="http://schemas.microsoft.com/office/powerpoint/2010/main" val="127501851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8_Aangepaste indeling">
    <p:bg>
      <p:bgPr>
        <a:solidFill>
          <a:schemeClr val="bg1"/>
        </a:solidFill>
        <a:effectLst/>
      </p:bgPr>
    </p:bg>
    <p:spTree>
      <p:nvGrpSpPr>
        <p:cNvPr id="1" name=""/>
        <p:cNvGrpSpPr/>
        <p:nvPr/>
      </p:nvGrpSpPr>
      <p:grpSpPr>
        <a:xfrm>
          <a:off x="0" y="0"/>
          <a:ext cx="0" cy="0"/>
          <a:chOff x="0" y="0"/>
          <a:chExt cx="0" cy="0"/>
        </a:xfrm>
      </p:grpSpPr>
      <p:grpSp>
        <p:nvGrpSpPr>
          <p:cNvPr id="3" name="Groep 2"/>
          <p:cNvGrpSpPr/>
          <p:nvPr userDrawn="1"/>
        </p:nvGrpSpPr>
        <p:grpSpPr>
          <a:xfrm>
            <a:off x="3413895" y="419827"/>
            <a:ext cx="7939904" cy="6018346"/>
            <a:chOff x="8585200" y="440266"/>
            <a:chExt cx="14753564" cy="11183013"/>
          </a:xfrm>
        </p:grpSpPr>
        <p:sp>
          <p:nvSpPr>
            <p:cNvPr id="5" name="Dikdörtgen" title="Decoratief"/>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rtlCol="0" anchor="ctr"/>
            <a:lstStyle/>
            <a:p>
              <a:pPr rtl="0">
                <a:defRPr sz="3200" b="0">
                  <a:solidFill>
                    <a:srgbClr val="FFFFFF"/>
                  </a:solidFill>
                  <a:latin typeface="+mn-lt"/>
                  <a:ea typeface="+mn-ea"/>
                  <a:cs typeface="+mn-cs"/>
                  <a:sym typeface="Helvetica Neue Medium"/>
                </a:defRPr>
              </a:pPr>
              <a:endParaRPr lang="nl-NL" noProof="0"/>
            </a:p>
          </p:txBody>
        </p:sp>
        <p:sp>
          <p:nvSpPr>
            <p:cNvPr id="6" name="TIJDELIJKE AANDUIDING VOOR AFBEELDING" title="Decoratief"/>
            <p:cNvSpPr/>
            <p:nvPr userDrawn="1"/>
          </p:nvSpPr>
          <p:spPr>
            <a:xfrm>
              <a:off x="10168466" y="1092200"/>
              <a:ext cx="13170298" cy="10531079"/>
            </a:xfrm>
            <a:prstGeom prst="rect">
              <a:avLst/>
            </a:prstGeom>
            <a:solidFill>
              <a:schemeClr val="accent4"/>
            </a:solidFill>
            <a:ln w="12700">
              <a:miter lim="400000"/>
            </a:ln>
            <a:extLst>
              <a:ext uri="{C572A759-6A51-4108-AA02-DFA0A04FC94B}">
                <ma14:wrappingTextBoxFlag xmlns:ma14="http://schemas.microsoft.com/office/mac/drawingml/2011/main" xmlns="" val="1"/>
              </a:ext>
            </a:extLst>
          </p:spPr>
          <p:txBody>
            <a:bodyPr lIns="0" tIns="0" rIns="0" bIns="0" rtlCol="0" anchor="ctr"/>
            <a:lstStyle>
              <a:lvl1pPr>
                <a:defRPr b="0">
                  <a:solidFill>
                    <a:srgbClr val="F3F3F3"/>
                  </a:solidFill>
                  <a:latin typeface="Raleway"/>
                  <a:ea typeface="Raleway"/>
                  <a:cs typeface="Raleway"/>
                  <a:sym typeface="Raleway"/>
                </a:defRPr>
              </a:lvl1pPr>
            </a:lstStyle>
            <a:p>
              <a:pPr rtl="0"/>
              <a:endParaRPr lang="nl-NL" noProof="0"/>
            </a:p>
          </p:txBody>
        </p:sp>
      </p:grpSp>
      <p:sp>
        <p:nvSpPr>
          <p:cNvPr id="4" name="Tijdelijke aanduiding voor tekst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38200" y="369027"/>
            <a:ext cx="2489200" cy="3124200"/>
          </a:xfrm>
        </p:spPr>
        <p:txBody>
          <a:bodyPr tIns="0" bIns="0" rtlCol="0" anchor="b">
            <a:noAutofit/>
          </a:bodyPr>
          <a:lstStyle>
            <a:lvl1pPr marL="0" indent="0" algn="r">
              <a:buNone/>
              <a:defRPr sz="30000">
                <a:solidFill>
                  <a:schemeClr val="accent4">
                    <a:lumMod val="40000"/>
                    <a:lumOff val="60000"/>
                    <a:alpha val="20000"/>
                  </a:schemeClr>
                </a:solidFill>
                <a:latin typeface="+mj-lt"/>
                <a:cs typeface="Arial" panose="020B0604020202020204" pitchFamily="34" charset="0"/>
              </a:defRPr>
            </a:lvl1pPr>
          </a:lstStyle>
          <a:p>
            <a:pPr lvl="0" rtl="0"/>
            <a:r>
              <a:rPr lang="nl-NL" noProof="0"/>
              <a:t>3</a:t>
            </a:r>
          </a:p>
        </p:txBody>
      </p:sp>
      <p:sp>
        <p:nvSpPr>
          <p:cNvPr id="2" name="Titel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0"/>
            <a:ext cx="6536692" cy="1325563"/>
          </a:xfrm>
        </p:spPr>
        <p:txBody>
          <a:bodyPr rtlCol="0">
            <a:normAutofit/>
          </a:bodyPr>
          <a:lstStyle>
            <a:lvl1pPr>
              <a:defRPr sz="6000" b="1">
                <a:solidFill>
                  <a:schemeClr val="bg1"/>
                </a:solidFill>
                <a:latin typeface="+mj-lt"/>
              </a:defRPr>
            </a:lvl1pPr>
          </a:lstStyle>
          <a:p>
            <a:pPr rtl="0"/>
            <a:r>
              <a:rPr lang="nl-NL" noProof="0"/>
              <a:t>Sectiekop</a:t>
            </a:r>
          </a:p>
        </p:txBody>
      </p:sp>
    </p:spTree>
    <p:extLst>
      <p:ext uri="{BB962C8B-B14F-4D97-AF65-F5344CB8AC3E}">
        <p14:creationId xmlns:p14="http://schemas.microsoft.com/office/powerpoint/2010/main" val="14089436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9_Aangepaste indeling">
    <p:bg>
      <p:bgPr>
        <a:solidFill>
          <a:schemeClr val="bg1"/>
        </a:solidFill>
        <a:effectLst/>
      </p:bgPr>
    </p:bg>
    <p:spTree>
      <p:nvGrpSpPr>
        <p:cNvPr id="1" name=""/>
        <p:cNvGrpSpPr/>
        <p:nvPr/>
      </p:nvGrpSpPr>
      <p:grpSpPr>
        <a:xfrm>
          <a:off x="0" y="0"/>
          <a:ext cx="0" cy="0"/>
          <a:chOff x="0" y="0"/>
          <a:chExt cx="0" cy="0"/>
        </a:xfrm>
      </p:grpSpPr>
      <p:sp>
        <p:nvSpPr>
          <p:cNvPr id="16" name="Rechthoek 15" title="Decoratief">
            <a:extLst>
              <a:ext uri="{FF2B5EF4-FFF2-40B4-BE49-F238E27FC236}">
                <a16:creationId xmlns:a16="http://schemas.microsoft.com/office/drawing/2014/main" id="{E0729B41-53A1-4BDC-BF75-A9E553C70D89}"/>
              </a:ext>
            </a:extLst>
          </p:cNvPr>
          <p:cNvSpPr/>
          <p:nvPr userDrawn="1"/>
        </p:nvSpPr>
        <p:spPr>
          <a:xfrm>
            <a:off x="0" y="1405466"/>
            <a:ext cx="12192000" cy="36576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noProof="0"/>
          </a:p>
        </p:txBody>
      </p:sp>
      <p:sp>
        <p:nvSpPr>
          <p:cNvPr id="2" name="Titel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rtlCol="0" anchor="t">
            <a:noAutofit/>
          </a:bodyPr>
          <a:lstStyle>
            <a:lvl1pPr>
              <a:defRPr sz="6600" b="1">
                <a:solidFill>
                  <a:schemeClr val="bg1"/>
                </a:solidFill>
                <a:latin typeface="+mj-lt"/>
              </a:defRPr>
            </a:lvl1pPr>
          </a:lstStyle>
          <a:p>
            <a:pPr rtl="0"/>
            <a:r>
              <a:rPr lang="nl-NL" noProof="0"/>
              <a:t>Sectiekop</a:t>
            </a:r>
          </a:p>
        </p:txBody>
      </p:sp>
      <p:sp>
        <p:nvSpPr>
          <p:cNvPr id="18" name="Tijdelijke aanduiding voor tekst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a:solidFill>
            <a:schemeClr val="accent2">
              <a:lumMod val="75000"/>
              <a:lumOff val="25000"/>
            </a:schemeClr>
          </a:solidFill>
        </p:spPr>
        <p:txBody>
          <a:bodyPr bIns="0" rtlCol="0" anchor="b">
            <a:noAutofit/>
          </a:bodyPr>
          <a:lstStyle>
            <a:lvl1pPr marL="0" indent="0" algn="ctr">
              <a:buNone/>
              <a:defRPr sz="25000">
                <a:solidFill>
                  <a:schemeClr val="bg1"/>
                </a:solidFill>
                <a:latin typeface="+mj-lt"/>
                <a:cs typeface="Arial" panose="020B0604020202020204" pitchFamily="34" charset="0"/>
              </a:defRPr>
            </a:lvl1pPr>
          </a:lstStyle>
          <a:p>
            <a:pPr lvl="0" rtl="0"/>
            <a:r>
              <a:rPr lang="nl-NL" noProof="0"/>
              <a:t>1</a:t>
            </a:r>
          </a:p>
        </p:txBody>
      </p:sp>
    </p:spTree>
    <p:extLst>
      <p:ext uri="{BB962C8B-B14F-4D97-AF65-F5344CB8AC3E}">
        <p14:creationId xmlns:p14="http://schemas.microsoft.com/office/powerpoint/2010/main" val="199286941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6_Aangepaste indeling">
    <p:bg>
      <p:bgPr>
        <a:solidFill>
          <a:schemeClr val="bg1"/>
        </a:solidFill>
        <a:effectLst/>
      </p:bgPr>
    </p:bg>
    <p:spTree>
      <p:nvGrpSpPr>
        <p:cNvPr id="1" name=""/>
        <p:cNvGrpSpPr/>
        <p:nvPr/>
      </p:nvGrpSpPr>
      <p:grpSpPr>
        <a:xfrm>
          <a:off x="0" y="0"/>
          <a:ext cx="0" cy="0"/>
          <a:chOff x="0" y="0"/>
          <a:chExt cx="0" cy="0"/>
        </a:xfrm>
      </p:grpSpPr>
      <p:sp>
        <p:nvSpPr>
          <p:cNvPr id="16" name="Rechthoek 15" title="Decoratief">
            <a:extLst>
              <a:ext uri="{FF2B5EF4-FFF2-40B4-BE49-F238E27FC236}">
                <a16:creationId xmlns:a16="http://schemas.microsoft.com/office/drawing/2014/main" id="{E0729B41-53A1-4BDC-BF75-A9E553C70D89}"/>
              </a:ext>
            </a:extLst>
          </p:cNvPr>
          <p:cNvSpPr/>
          <p:nvPr userDrawn="1"/>
        </p:nvSpPr>
        <p:spPr>
          <a:xfrm>
            <a:off x="0" y="1405466"/>
            <a:ext cx="12192000" cy="36576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noProof="0"/>
          </a:p>
        </p:txBody>
      </p:sp>
      <p:sp>
        <p:nvSpPr>
          <p:cNvPr id="2" name="Titel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rtlCol="0" anchor="t">
            <a:noAutofit/>
          </a:bodyPr>
          <a:lstStyle>
            <a:lvl1pPr>
              <a:defRPr sz="6600" b="1">
                <a:solidFill>
                  <a:schemeClr val="bg1"/>
                </a:solidFill>
                <a:latin typeface="+mj-lt"/>
              </a:defRPr>
            </a:lvl1pPr>
          </a:lstStyle>
          <a:p>
            <a:pPr rtl="0"/>
            <a:r>
              <a:rPr lang="nl-NL" noProof="0"/>
              <a:t>Sectiekop</a:t>
            </a:r>
          </a:p>
        </p:txBody>
      </p:sp>
      <p:sp>
        <p:nvSpPr>
          <p:cNvPr id="18" name="Tijdelijke aanduiding voor tekst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a:solidFill>
            <a:schemeClr val="accent1">
              <a:lumMod val="60000"/>
              <a:lumOff val="40000"/>
            </a:schemeClr>
          </a:solidFill>
        </p:spPr>
        <p:txBody>
          <a:bodyPr bIns="0" rtlCol="0" anchor="b">
            <a:noAutofit/>
          </a:bodyPr>
          <a:lstStyle>
            <a:lvl1pPr marL="0" indent="0" algn="ctr">
              <a:buNone/>
              <a:defRPr sz="25000">
                <a:solidFill>
                  <a:schemeClr val="bg1"/>
                </a:solidFill>
                <a:latin typeface="+mj-lt"/>
                <a:cs typeface="Arial" panose="020B0604020202020204" pitchFamily="34" charset="0"/>
              </a:defRPr>
            </a:lvl1pPr>
          </a:lstStyle>
          <a:p>
            <a:pPr lvl="0" rtl="0"/>
            <a:r>
              <a:rPr lang="nl-NL" noProof="0"/>
              <a:t>2</a:t>
            </a:r>
          </a:p>
        </p:txBody>
      </p:sp>
    </p:spTree>
    <p:extLst>
      <p:ext uri="{BB962C8B-B14F-4D97-AF65-F5344CB8AC3E}">
        <p14:creationId xmlns:p14="http://schemas.microsoft.com/office/powerpoint/2010/main" val="83728607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40_Aangepaste indeling">
    <p:bg>
      <p:bgPr>
        <a:solidFill>
          <a:schemeClr val="bg1"/>
        </a:solidFill>
        <a:effectLst/>
      </p:bgPr>
    </p:bg>
    <p:spTree>
      <p:nvGrpSpPr>
        <p:cNvPr id="1" name=""/>
        <p:cNvGrpSpPr/>
        <p:nvPr/>
      </p:nvGrpSpPr>
      <p:grpSpPr>
        <a:xfrm>
          <a:off x="0" y="0"/>
          <a:ext cx="0" cy="0"/>
          <a:chOff x="0" y="0"/>
          <a:chExt cx="0" cy="0"/>
        </a:xfrm>
      </p:grpSpPr>
      <p:sp>
        <p:nvSpPr>
          <p:cNvPr id="16" name="Rechthoek 15" title="Decoratief">
            <a:extLst>
              <a:ext uri="{FF2B5EF4-FFF2-40B4-BE49-F238E27FC236}">
                <a16:creationId xmlns:a16="http://schemas.microsoft.com/office/drawing/2014/main" id="{E0729B41-53A1-4BDC-BF75-A9E553C70D89}"/>
              </a:ext>
            </a:extLst>
          </p:cNvPr>
          <p:cNvSpPr/>
          <p:nvPr userDrawn="1"/>
        </p:nvSpPr>
        <p:spPr>
          <a:xfrm>
            <a:off x="0" y="1405466"/>
            <a:ext cx="12192000" cy="36576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noProof="0"/>
          </a:p>
        </p:txBody>
      </p:sp>
      <p:sp>
        <p:nvSpPr>
          <p:cNvPr id="2" name="Titel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rtlCol="0" anchor="t">
            <a:noAutofit/>
          </a:bodyPr>
          <a:lstStyle>
            <a:lvl1pPr>
              <a:defRPr sz="6600" b="1">
                <a:solidFill>
                  <a:schemeClr val="bg1"/>
                </a:solidFill>
                <a:latin typeface="+mj-lt"/>
              </a:defRPr>
            </a:lvl1pPr>
          </a:lstStyle>
          <a:p>
            <a:pPr rtl="0"/>
            <a:r>
              <a:rPr lang="nl-NL" noProof="0"/>
              <a:t>Sectiekop</a:t>
            </a:r>
          </a:p>
        </p:txBody>
      </p:sp>
      <p:sp>
        <p:nvSpPr>
          <p:cNvPr id="18" name="Tijdelijke aanduiding voor tekst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a:solidFill>
            <a:schemeClr val="accent4">
              <a:lumMod val="40000"/>
              <a:lumOff val="60000"/>
            </a:schemeClr>
          </a:solidFill>
        </p:spPr>
        <p:txBody>
          <a:bodyPr bIns="0" rtlCol="0" anchor="b">
            <a:noAutofit/>
          </a:bodyPr>
          <a:lstStyle>
            <a:lvl1pPr marL="0" indent="0" algn="ctr">
              <a:buNone/>
              <a:defRPr sz="25000">
                <a:solidFill>
                  <a:schemeClr val="bg1"/>
                </a:solidFill>
                <a:latin typeface="+mj-lt"/>
                <a:cs typeface="Arial" panose="020B0604020202020204" pitchFamily="34" charset="0"/>
              </a:defRPr>
            </a:lvl1pPr>
          </a:lstStyle>
          <a:p>
            <a:pPr lvl="0" rtl="0"/>
            <a:r>
              <a:rPr lang="nl-NL" noProof="0"/>
              <a:t>2</a:t>
            </a:r>
          </a:p>
        </p:txBody>
      </p:sp>
    </p:spTree>
    <p:extLst>
      <p:ext uri="{BB962C8B-B14F-4D97-AF65-F5344CB8AC3E}">
        <p14:creationId xmlns:p14="http://schemas.microsoft.com/office/powerpoint/2010/main" val="187548570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Aangepaste indelin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789052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_Afbeelding en inhoud">
    <p:spTree>
      <p:nvGrpSpPr>
        <p:cNvPr id="1" name=""/>
        <p:cNvGrpSpPr/>
        <p:nvPr/>
      </p:nvGrpSpPr>
      <p:grpSpPr>
        <a:xfrm>
          <a:off x="0" y="0"/>
          <a:ext cx="0" cy="0"/>
          <a:chOff x="0" y="0"/>
          <a:chExt cx="0" cy="0"/>
        </a:xfrm>
      </p:grpSpPr>
      <p:sp>
        <p:nvSpPr>
          <p:cNvPr id="7" name="Rechthoek 6" title="Decoratief">
            <a:extLst>
              <a:ext uri="{FF2B5EF4-FFF2-40B4-BE49-F238E27FC236}">
                <a16:creationId xmlns:a16="http://schemas.microsoft.com/office/drawing/2014/main" id="{BC0DB138-926E-4EF2-BFC2-93D610E35703}"/>
              </a:ext>
            </a:extLst>
          </p:cNvPr>
          <p:cNvSpPr/>
          <p:nvPr userDrawn="1"/>
        </p:nvSpPr>
        <p:spPr>
          <a:xfrm>
            <a:off x="0" y="0"/>
            <a:ext cx="6057900" cy="6857995"/>
          </a:xfrm>
          <a:prstGeom prst="rect">
            <a:avLst/>
          </a:prstGeom>
          <a:solidFill>
            <a:schemeClr val="accent2"/>
          </a:solidFill>
        </p:spPr>
        <p:txBody>
          <a:bodyPr vert="horz" lIns="1296000" tIns="45720" rIns="432000" bIns="45720" rtlCol="0" anchor="ctr">
            <a:normAutofit/>
          </a:bodyPr>
          <a:lstStyle/>
          <a:p>
            <a:pPr lvl="0" indent="0" rtl="0">
              <a:lnSpc>
                <a:spcPct val="100000"/>
              </a:lnSpc>
              <a:spcBef>
                <a:spcPts val="1000"/>
              </a:spcBef>
              <a:buFontTx/>
              <a:buNone/>
            </a:pPr>
            <a:endParaRPr lang="nl-NL" sz="1400" b="0" i="0" spc="0" noProof="0">
              <a:solidFill>
                <a:schemeClr val="tx2"/>
              </a:solidFill>
              <a:latin typeface="Arial" panose="020B0604020202020204" pitchFamily="34" charset="0"/>
              <a:cs typeface="Arial" panose="020B0604020202020204" pitchFamily="34" charset="0"/>
            </a:endParaRPr>
          </a:p>
        </p:txBody>
      </p:sp>
      <p:sp>
        <p:nvSpPr>
          <p:cNvPr id="9" name="Tijdelijke aanduiding voor tekst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74809"/>
            <a:ext cx="3977648" cy="731694"/>
          </a:xfrm>
        </p:spPr>
        <p:txBody>
          <a:bodyPr rtlCol="0" anchor="ctr">
            <a:normAutofit/>
          </a:bodyPr>
          <a:lstStyle>
            <a:lvl1pPr marL="0" indent="0">
              <a:buNone/>
              <a:defRPr sz="1400"/>
            </a:lvl1pPr>
          </a:lstStyle>
          <a:p>
            <a:pPr lvl="0" rtl="0"/>
            <a:r>
              <a:rPr lang="nl-NL" noProof="0"/>
              <a:t>Klikken om de tekststijl van het model te bewerken</a:t>
            </a:r>
          </a:p>
        </p:txBody>
      </p:sp>
      <p:sp>
        <p:nvSpPr>
          <p:cNvPr id="16" name="Tijdelijke aanduiding voor tekst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rtlCol="0" anchor="ctr">
            <a:normAutofit/>
          </a:bodyPr>
          <a:lstStyle>
            <a:lvl1pPr marL="0" indent="0">
              <a:buNone/>
              <a:defRPr sz="1400"/>
            </a:lvl1pPr>
          </a:lstStyle>
          <a:p>
            <a:pPr lvl="0" rtl="0"/>
            <a:r>
              <a:rPr lang="nl-NL" noProof="0"/>
              <a:t>Klikken om de tekststijl van het model te bewerken</a:t>
            </a:r>
          </a:p>
        </p:txBody>
      </p:sp>
      <p:sp>
        <p:nvSpPr>
          <p:cNvPr id="18" name="Tijdelijke aanduiding voor tekst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rtlCol="0" anchor="ctr">
            <a:normAutofit/>
          </a:bodyPr>
          <a:lstStyle>
            <a:lvl1pPr marL="0" indent="0">
              <a:buNone/>
              <a:defRPr sz="1400"/>
            </a:lvl1pPr>
          </a:lstStyle>
          <a:p>
            <a:pPr lvl="0" rtl="0"/>
            <a:r>
              <a:rPr lang="nl-NL" noProof="0"/>
              <a:t>Klikken om de tekststijl van het model te bewerken</a:t>
            </a:r>
          </a:p>
        </p:txBody>
      </p:sp>
      <p:sp>
        <p:nvSpPr>
          <p:cNvPr id="19" name="Tijdelijke aanduiding voor tekst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rtlCol="0" anchor="ctr">
            <a:normAutofit/>
          </a:bodyPr>
          <a:lstStyle>
            <a:lvl1pPr marL="0" indent="0">
              <a:buNone/>
              <a:defRPr sz="1400"/>
            </a:lvl1pPr>
          </a:lstStyle>
          <a:p>
            <a:pPr lvl="0" rtl="0"/>
            <a:r>
              <a:rPr lang="nl-NL" noProof="0"/>
              <a:t>Klikken om de tekststijl van het model te bewerken</a:t>
            </a:r>
          </a:p>
        </p:txBody>
      </p:sp>
      <p:sp>
        <p:nvSpPr>
          <p:cNvPr id="15" name="Tijdelijke aanduiding voor afbeelding 5" title="Decoratief">
            <a:extLst>
              <a:ext uri="{FF2B5EF4-FFF2-40B4-BE49-F238E27FC236}">
                <a16:creationId xmlns:a16="http://schemas.microsoft.com/office/drawing/2014/main" id="{EADDC907-00BA-437D-8631-DCDAA19616AC}"/>
              </a:ext>
            </a:extLst>
          </p:cNvPr>
          <p:cNvSpPr>
            <a:spLocks noGrp="1"/>
          </p:cNvSpPr>
          <p:nvPr>
            <p:ph type="pic" sz="quarter" idx="13"/>
          </p:nvPr>
        </p:nvSpPr>
        <p:spPr>
          <a:xfrm>
            <a:off x="6749917" y="1002146"/>
            <a:ext cx="885235" cy="885235"/>
          </a:xfrm>
          <a:prstGeom prst="ellipse">
            <a:avLst/>
          </a:prstGeom>
          <a:solidFill>
            <a:schemeClr val="bg1"/>
          </a:solidFill>
          <a:ln w="19050">
            <a:noFill/>
          </a:ln>
        </p:spPr>
        <p:txBody>
          <a:bodyPr rtlCol="0">
            <a:normAutofit/>
          </a:bodyPr>
          <a:lstStyle>
            <a:lvl1pPr>
              <a:defRPr sz="800"/>
            </a:lvl1pPr>
          </a:lstStyle>
          <a:p>
            <a:pPr rtl="0"/>
            <a:r>
              <a:rPr lang="nl-NL" noProof="0"/>
              <a:t>Klik op het pictogram als u een afbeelding wilt toevoegen</a:t>
            </a:r>
          </a:p>
        </p:txBody>
      </p:sp>
      <p:sp>
        <p:nvSpPr>
          <p:cNvPr id="21" name="Tijdelijke aanduiding voor afbeelding 5" title="Decoratief">
            <a:extLst>
              <a:ext uri="{FF2B5EF4-FFF2-40B4-BE49-F238E27FC236}">
                <a16:creationId xmlns:a16="http://schemas.microsoft.com/office/drawing/2014/main" id="{44A0EDB5-B80A-4225-9741-99690ADBCE8D}"/>
              </a:ext>
            </a:extLst>
          </p:cNvPr>
          <p:cNvSpPr>
            <a:spLocks noGrp="1"/>
          </p:cNvSpPr>
          <p:nvPr>
            <p:ph type="pic" sz="quarter" idx="14"/>
          </p:nvPr>
        </p:nvSpPr>
        <p:spPr>
          <a:xfrm>
            <a:off x="6749917" y="2291505"/>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rtl="0"/>
            <a:r>
              <a:rPr lang="nl-NL" noProof="0"/>
              <a:t>Klik op het pictogram als u een afbeelding wilt toevoegen</a:t>
            </a:r>
          </a:p>
        </p:txBody>
      </p:sp>
      <p:sp>
        <p:nvSpPr>
          <p:cNvPr id="22" name="Tijdelijke aanduiding voor afbeelding 5" title="Decoratief">
            <a:extLst>
              <a:ext uri="{FF2B5EF4-FFF2-40B4-BE49-F238E27FC236}">
                <a16:creationId xmlns:a16="http://schemas.microsoft.com/office/drawing/2014/main" id="{E5C18081-A6EE-421D-96AC-0A7FA46F744A}"/>
              </a:ext>
            </a:extLst>
          </p:cNvPr>
          <p:cNvSpPr>
            <a:spLocks noGrp="1"/>
          </p:cNvSpPr>
          <p:nvPr>
            <p:ph type="pic" sz="quarter" idx="15"/>
          </p:nvPr>
        </p:nvSpPr>
        <p:spPr>
          <a:xfrm>
            <a:off x="6749917" y="3580864"/>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rtl="0"/>
            <a:r>
              <a:rPr lang="nl-NL" noProof="0"/>
              <a:t>Klik op het pictogram als u een afbeelding wilt toevoegen</a:t>
            </a:r>
          </a:p>
        </p:txBody>
      </p:sp>
      <p:sp>
        <p:nvSpPr>
          <p:cNvPr id="23" name="Tijdelijke aanduiding voor afbeelding 5" title="Decoratief">
            <a:extLst>
              <a:ext uri="{FF2B5EF4-FFF2-40B4-BE49-F238E27FC236}">
                <a16:creationId xmlns:a16="http://schemas.microsoft.com/office/drawing/2014/main" id="{1D21CB0A-3210-4B51-85A0-5111AEBA214F}"/>
              </a:ext>
            </a:extLst>
          </p:cNvPr>
          <p:cNvSpPr>
            <a:spLocks noGrp="1"/>
          </p:cNvSpPr>
          <p:nvPr>
            <p:ph type="pic" sz="quarter" idx="16"/>
          </p:nvPr>
        </p:nvSpPr>
        <p:spPr>
          <a:xfrm>
            <a:off x="6749917" y="4870223"/>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rtl="0"/>
            <a:r>
              <a:rPr lang="nl-NL" noProof="0"/>
              <a:t>Klik op het pictogram als u een afbeelding wilt toevoegen</a:t>
            </a:r>
          </a:p>
        </p:txBody>
      </p:sp>
      <p:sp>
        <p:nvSpPr>
          <p:cNvPr id="24" name="Titel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1100290"/>
            <a:ext cx="4008437" cy="1395208"/>
          </a:xfrm>
        </p:spPr>
        <p:txBody>
          <a:bodyPr lIns="0" rtlCol="0" anchor="b"/>
          <a:lstStyle>
            <a:lvl1pPr>
              <a:defRPr b="1">
                <a:solidFill>
                  <a:schemeClr val="bg1"/>
                </a:solidFill>
              </a:defRPr>
            </a:lvl1pPr>
          </a:lstStyle>
          <a:p>
            <a:pPr rtl="0"/>
            <a:r>
              <a:rPr lang="nl-NL" noProof="0"/>
              <a:t>Klik om hier </a:t>
            </a:r>
            <a:r>
              <a:rPr lang="nl-NL" noProof="0" err="1"/>
              <a:t>diatitel</a:t>
            </a:r>
            <a:r>
              <a:rPr lang="nl-NL" noProof="0"/>
              <a:t> toe te voegen</a:t>
            </a:r>
          </a:p>
        </p:txBody>
      </p:sp>
      <p:sp>
        <p:nvSpPr>
          <p:cNvPr id="25" name="Tijdelijke aanduiding voor tekst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2561159"/>
            <a:ext cx="4008437" cy="602887"/>
          </a:xfrm>
        </p:spPr>
        <p:txBody>
          <a:bodyPr lIns="0" rtlCol="0" anchor="t">
            <a:normAutofit/>
          </a:bodyPr>
          <a:lstStyle>
            <a:lvl1pPr marL="0" indent="0">
              <a:buNone/>
              <a:defRPr sz="1400" spc="300">
                <a:solidFill>
                  <a:schemeClr val="bg1"/>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rtl="0"/>
            <a:r>
              <a:rPr lang="nl-NL" noProof="0"/>
              <a:t>SUBTITEL HIER</a:t>
            </a:r>
          </a:p>
        </p:txBody>
      </p:sp>
      <p:sp>
        <p:nvSpPr>
          <p:cNvPr id="26" name="Tijdelijke aanduiding voor tekst 6">
            <a:extLst>
              <a:ext uri="{FF2B5EF4-FFF2-40B4-BE49-F238E27FC236}">
                <a16:creationId xmlns:a16="http://schemas.microsoft.com/office/drawing/2014/main" id="{A4E9B315-244E-41A8-B655-63FCC22CCF4C}"/>
              </a:ext>
            </a:extLst>
          </p:cNvPr>
          <p:cNvSpPr>
            <a:spLocks noGrp="1"/>
          </p:cNvSpPr>
          <p:nvPr>
            <p:ph type="body" sz="quarter" idx="11"/>
          </p:nvPr>
        </p:nvSpPr>
        <p:spPr>
          <a:xfrm>
            <a:off x="838200" y="3498661"/>
            <a:ext cx="4008438" cy="2560899"/>
          </a:xfrm>
        </p:spPr>
        <p:txBody>
          <a:bodyPr lIns="0" rtlCol="0">
            <a:noAutofit/>
          </a:bodyPr>
          <a:lstStyle>
            <a:lvl1pPr marL="0" indent="0">
              <a:lnSpc>
                <a:spcPct val="100000"/>
              </a:lnSpc>
              <a:buNone/>
              <a:defRPr sz="1400">
                <a:solidFill>
                  <a:schemeClr val="bg1"/>
                </a:solidFill>
                <a:latin typeface="+mn-lt"/>
                <a:cs typeface="Arial" panose="020B0604020202020204" pitchFamily="34" charset="0"/>
              </a:defRPr>
            </a:lvl1pPr>
          </a:lstStyle>
          <a:p>
            <a:pPr lvl="0" rtl="0"/>
            <a:r>
              <a:rPr lang="nl-NL" noProof="0"/>
              <a:t>Klikken om de tekststijl van het model te bewerken</a:t>
            </a:r>
          </a:p>
        </p:txBody>
      </p:sp>
      <p:sp>
        <p:nvSpPr>
          <p:cNvPr id="27" name="Vorm 62" title="Decoratief">
            <a:extLst>
              <a:ext uri="{FF2B5EF4-FFF2-40B4-BE49-F238E27FC236}">
                <a16:creationId xmlns:a16="http://schemas.microsoft.com/office/drawing/2014/main" id="{E1A23DB6-E067-4A30-8C4B-98B452428518}"/>
              </a:ext>
            </a:extLst>
          </p:cNvPr>
          <p:cNvSpPr/>
          <p:nvPr userDrawn="1"/>
        </p:nvSpPr>
        <p:spPr>
          <a:xfrm rot="16200000" flipV="1">
            <a:off x="1918496" y="2124643"/>
            <a:ext cx="0" cy="2188806"/>
          </a:xfrm>
          <a:prstGeom prst="line">
            <a:avLst/>
          </a:prstGeom>
          <a:ln w="76200">
            <a:solidFill>
              <a:schemeClr val="accent2">
                <a:lumMod val="50000"/>
                <a:lumOff val="50000"/>
              </a:schemeClr>
            </a:solidFill>
            <a:miter lim="400000"/>
          </a:ln>
        </p:spPr>
        <p:txBody>
          <a:bodyPr lIns="19050" tIns="19050" rIns="19050" bIns="19050" rtlCol="0" anchor="ctr"/>
          <a:lstStyle/>
          <a:p>
            <a:pPr algn="ctr" rtl="0">
              <a:defRPr sz="3000">
                <a:solidFill>
                  <a:srgbClr val="000000"/>
                </a:solidFill>
                <a:latin typeface="Helvetica Light"/>
                <a:ea typeface="Helvetica Light"/>
                <a:cs typeface="Helvetica Light"/>
                <a:sym typeface="Helvetica Light"/>
              </a:defRPr>
            </a:pPr>
            <a:endParaRPr lang="nl-NL" sz="1500" noProof="0">
              <a:solidFill>
                <a:schemeClr val="bg1"/>
              </a:solidFill>
            </a:endParaRPr>
          </a:p>
        </p:txBody>
      </p:sp>
    </p:spTree>
    <p:extLst>
      <p:ext uri="{BB962C8B-B14F-4D97-AF65-F5344CB8AC3E}">
        <p14:creationId xmlns:p14="http://schemas.microsoft.com/office/powerpoint/2010/main" val="3814722429"/>
      </p:ext>
    </p:extLst>
  </p:cSld>
  <p:clrMapOvr>
    <a:masterClrMapping/>
  </p:clrMapOvr>
  <p:extLst>
    <p:ext uri="{DCECCB84-F9BA-43D5-87BE-67443E8EF086}">
      <p15:sldGuideLst xmlns:p15="http://schemas.microsoft.com/office/powerpoint/2012/main">
        <p15:guide id="1" orient="horz" pos="2160">
          <p15:clr>
            <a:srgbClr val="FBAE40"/>
          </p15:clr>
        </p15:guide>
        <p15:guide id="2" pos="5382">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4_Afbeelding en inhoud">
    <p:spTree>
      <p:nvGrpSpPr>
        <p:cNvPr id="1" name=""/>
        <p:cNvGrpSpPr/>
        <p:nvPr/>
      </p:nvGrpSpPr>
      <p:grpSpPr>
        <a:xfrm>
          <a:off x="0" y="0"/>
          <a:ext cx="0" cy="0"/>
          <a:chOff x="0" y="0"/>
          <a:chExt cx="0" cy="0"/>
        </a:xfrm>
      </p:grpSpPr>
      <p:sp>
        <p:nvSpPr>
          <p:cNvPr id="9" name="Tijdelijke aanduiding voor tekst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58980"/>
            <a:ext cx="3977648" cy="731694"/>
          </a:xfrm>
        </p:spPr>
        <p:txBody>
          <a:bodyPr rtlCol="0" anchor="ctr">
            <a:normAutofit/>
          </a:bodyPr>
          <a:lstStyle>
            <a:lvl1pPr marL="0" indent="0">
              <a:buNone/>
              <a:defRPr sz="1400"/>
            </a:lvl1pPr>
          </a:lstStyle>
          <a:p>
            <a:pPr lvl="0" rtl="0"/>
            <a:r>
              <a:rPr lang="nl-NL" noProof="0"/>
              <a:t>Klikken om de tekststijl van het model te bewerken</a:t>
            </a:r>
          </a:p>
        </p:txBody>
      </p:sp>
      <p:sp>
        <p:nvSpPr>
          <p:cNvPr id="16" name="Tijdelijke aanduiding voor tekst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rtlCol="0" anchor="ctr">
            <a:normAutofit/>
          </a:bodyPr>
          <a:lstStyle>
            <a:lvl1pPr marL="0" indent="0">
              <a:buNone/>
              <a:defRPr sz="1400"/>
            </a:lvl1pPr>
          </a:lstStyle>
          <a:p>
            <a:pPr lvl="0" rtl="0"/>
            <a:r>
              <a:rPr lang="nl-NL" noProof="0"/>
              <a:t>Klikken om de tekststijl van het model te bewerken</a:t>
            </a:r>
          </a:p>
        </p:txBody>
      </p:sp>
      <p:sp>
        <p:nvSpPr>
          <p:cNvPr id="18" name="Tijdelijke aanduiding voor tekst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rtlCol="0" anchor="ctr">
            <a:normAutofit/>
          </a:bodyPr>
          <a:lstStyle>
            <a:lvl1pPr marL="0" indent="0">
              <a:buNone/>
              <a:defRPr sz="1400"/>
            </a:lvl1pPr>
          </a:lstStyle>
          <a:p>
            <a:pPr lvl="0" rtl="0"/>
            <a:r>
              <a:rPr lang="nl-NL" noProof="0"/>
              <a:t>Klikken om de tekststijl van het model te bewerken</a:t>
            </a:r>
          </a:p>
        </p:txBody>
      </p:sp>
      <p:sp>
        <p:nvSpPr>
          <p:cNvPr id="19" name="Tijdelijke aanduiding voor tekst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rtlCol="0" anchor="ctr">
            <a:normAutofit/>
          </a:bodyPr>
          <a:lstStyle>
            <a:lvl1pPr marL="0" indent="0">
              <a:buNone/>
              <a:defRPr sz="1400"/>
            </a:lvl1pPr>
          </a:lstStyle>
          <a:p>
            <a:pPr lvl="0" rtl="0"/>
            <a:r>
              <a:rPr lang="nl-NL" noProof="0"/>
              <a:t>Klikken om de tekststijl van het model te bewerken</a:t>
            </a:r>
          </a:p>
        </p:txBody>
      </p:sp>
      <p:sp>
        <p:nvSpPr>
          <p:cNvPr id="14" name="Titel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1100290"/>
            <a:ext cx="4008437" cy="1395208"/>
          </a:xfrm>
        </p:spPr>
        <p:txBody>
          <a:bodyPr lIns="0" rtlCol="0" anchor="b"/>
          <a:lstStyle>
            <a:lvl1pPr>
              <a:defRPr b="1"/>
            </a:lvl1pPr>
          </a:lstStyle>
          <a:p>
            <a:pPr rtl="0"/>
            <a:r>
              <a:rPr lang="nl-NL" noProof="0"/>
              <a:t>Klik om hier </a:t>
            </a:r>
            <a:r>
              <a:rPr lang="nl-NL" noProof="0" err="1"/>
              <a:t>diatitel</a:t>
            </a:r>
            <a:r>
              <a:rPr lang="nl-NL" noProof="0"/>
              <a:t> toe te voegen</a:t>
            </a:r>
          </a:p>
        </p:txBody>
      </p:sp>
      <p:sp>
        <p:nvSpPr>
          <p:cNvPr id="20" name="Tijdelijke aanduiding voor tekst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2561159"/>
            <a:ext cx="4008437" cy="602887"/>
          </a:xfrm>
        </p:spPr>
        <p:txBody>
          <a:bodyPr lIns="0" rtlCol="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rtl="0"/>
            <a:r>
              <a:rPr lang="nl-NL" noProof="0"/>
              <a:t>SUBTITEL HIER</a:t>
            </a:r>
          </a:p>
        </p:txBody>
      </p:sp>
      <p:sp>
        <p:nvSpPr>
          <p:cNvPr id="24" name="Tijdelijke aanduiding voor tekst 6">
            <a:extLst>
              <a:ext uri="{FF2B5EF4-FFF2-40B4-BE49-F238E27FC236}">
                <a16:creationId xmlns:a16="http://schemas.microsoft.com/office/drawing/2014/main" id="{A4E9B315-244E-41A8-B655-63FCC22CCF4C}"/>
              </a:ext>
            </a:extLst>
          </p:cNvPr>
          <p:cNvSpPr>
            <a:spLocks noGrp="1"/>
          </p:cNvSpPr>
          <p:nvPr>
            <p:ph type="body" sz="quarter" idx="11"/>
          </p:nvPr>
        </p:nvSpPr>
        <p:spPr>
          <a:xfrm>
            <a:off x="838200" y="3498661"/>
            <a:ext cx="4008438" cy="2560899"/>
          </a:xfrm>
        </p:spPr>
        <p:txBody>
          <a:bodyPr lIns="0" rtlCol="0">
            <a:noAutofit/>
          </a:bodyPr>
          <a:lstStyle>
            <a:lvl1pPr marL="0" indent="0">
              <a:lnSpc>
                <a:spcPct val="100000"/>
              </a:lnSpc>
              <a:buNone/>
              <a:defRPr sz="1400">
                <a:latin typeface="+mn-lt"/>
                <a:cs typeface="Arial" panose="020B0604020202020204" pitchFamily="34" charset="0"/>
              </a:defRPr>
            </a:lvl1pPr>
          </a:lstStyle>
          <a:p>
            <a:pPr lvl="0" rtl="0"/>
            <a:r>
              <a:rPr lang="nl-NL" noProof="0"/>
              <a:t>Klikken om de tekststijl van het model te bewerken</a:t>
            </a:r>
          </a:p>
        </p:txBody>
      </p:sp>
      <p:sp>
        <p:nvSpPr>
          <p:cNvPr id="25" name="Vorm 62" title="Decoratief">
            <a:extLst>
              <a:ext uri="{FF2B5EF4-FFF2-40B4-BE49-F238E27FC236}">
                <a16:creationId xmlns:a16="http://schemas.microsoft.com/office/drawing/2014/main" id="{E1A23DB6-E067-4A30-8C4B-98B452428518}"/>
              </a:ext>
            </a:extLst>
          </p:cNvPr>
          <p:cNvSpPr/>
          <p:nvPr userDrawn="1"/>
        </p:nvSpPr>
        <p:spPr>
          <a:xfrm rot="16200000" flipV="1">
            <a:off x="1918496" y="2124643"/>
            <a:ext cx="0" cy="2188806"/>
          </a:xfrm>
          <a:prstGeom prst="line">
            <a:avLst/>
          </a:prstGeom>
          <a:ln w="76200">
            <a:solidFill>
              <a:schemeClr val="accent1">
                <a:lumMod val="60000"/>
                <a:lumOff val="40000"/>
              </a:schemeClr>
            </a:solidFill>
            <a:miter lim="400000"/>
          </a:ln>
        </p:spPr>
        <p:txBody>
          <a:bodyPr lIns="19050" tIns="19050" rIns="19050" bIns="19050" rtlCol="0" anchor="ctr"/>
          <a:lstStyle/>
          <a:p>
            <a:pPr algn="ctr" rtl="0">
              <a:defRPr sz="3000">
                <a:solidFill>
                  <a:srgbClr val="000000"/>
                </a:solidFill>
                <a:latin typeface="Helvetica Light"/>
                <a:ea typeface="Helvetica Light"/>
                <a:cs typeface="Helvetica Light"/>
                <a:sym typeface="Helvetica Light"/>
              </a:defRPr>
            </a:pPr>
            <a:endParaRPr lang="nl-NL" sz="1500" noProof="0"/>
          </a:p>
        </p:txBody>
      </p:sp>
      <p:sp>
        <p:nvSpPr>
          <p:cNvPr id="2" name="Ovaal 1">
            <a:extLst>
              <a:ext uri="{FF2B5EF4-FFF2-40B4-BE49-F238E27FC236}">
                <a16:creationId xmlns:a16="http://schemas.microsoft.com/office/drawing/2014/main" id="{7E5B409A-28A1-4F13-9C1C-E15291930DF1}"/>
              </a:ext>
            </a:extLst>
          </p:cNvPr>
          <p:cNvSpPr/>
          <p:nvPr userDrawn="1"/>
        </p:nvSpPr>
        <p:spPr>
          <a:xfrm>
            <a:off x="6721671" y="1047456"/>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noProof="0"/>
          </a:p>
        </p:txBody>
      </p:sp>
      <p:sp>
        <p:nvSpPr>
          <p:cNvPr id="17" name="Ovaal 16">
            <a:extLst>
              <a:ext uri="{FF2B5EF4-FFF2-40B4-BE49-F238E27FC236}">
                <a16:creationId xmlns:a16="http://schemas.microsoft.com/office/drawing/2014/main" id="{B0A9508C-D302-4643-AFFA-37BE20A4CF91}"/>
              </a:ext>
            </a:extLst>
          </p:cNvPr>
          <p:cNvSpPr/>
          <p:nvPr userDrawn="1"/>
        </p:nvSpPr>
        <p:spPr>
          <a:xfrm>
            <a:off x="6721671" y="2342488"/>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noProof="0"/>
          </a:p>
        </p:txBody>
      </p:sp>
      <p:sp>
        <p:nvSpPr>
          <p:cNvPr id="26" name="Ovaal 25">
            <a:extLst>
              <a:ext uri="{FF2B5EF4-FFF2-40B4-BE49-F238E27FC236}">
                <a16:creationId xmlns:a16="http://schemas.microsoft.com/office/drawing/2014/main" id="{3C430BF1-F654-4C13-9094-97AE78B80696}"/>
              </a:ext>
            </a:extLst>
          </p:cNvPr>
          <p:cNvSpPr/>
          <p:nvPr userDrawn="1"/>
        </p:nvSpPr>
        <p:spPr>
          <a:xfrm>
            <a:off x="6721671" y="3644740"/>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noProof="0"/>
          </a:p>
        </p:txBody>
      </p:sp>
      <p:sp>
        <p:nvSpPr>
          <p:cNvPr id="27" name="Ovaal 26">
            <a:extLst>
              <a:ext uri="{FF2B5EF4-FFF2-40B4-BE49-F238E27FC236}">
                <a16:creationId xmlns:a16="http://schemas.microsoft.com/office/drawing/2014/main" id="{94F3E6A2-CCB8-4870-9797-40002216D2B3}"/>
              </a:ext>
            </a:extLst>
          </p:cNvPr>
          <p:cNvSpPr/>
          <p:nvPr userDrawn="1"/>
        </p:nvSpPr>
        <p:spPr>
          <a:xfrm>
            <a:off x="6721671" y="4935469"/>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noProof="0"/>
          </a:p>
        </p:txBody>
      </p:sp>
      <p:sp>
        <p:nvSpPr>
          <p:cNvPr id="4" name="Tijdelijke aanduiding voor afbeelding 3">
            <a:extLst>
              <a:ext uri="{FF2B5EF4-FFF2-40B4-BE49-F238E27FC236}">
                <a16:creationId xmlns:a16="http://schemas.microsoft.com/office/drawing/2014/main" id="{83725AD6-E3CC-4FAC-94F3-1F4CB56D222F}"/>
              </a:ext>
            </a:extLst>
          </p:cNvPr>
          <p:cNvSpPr>
            <a:spLocks noGrp="1"/>
          </p:cNvSpPr>
          <p:nvPr>
            <p:ph type="pic" sz="quarter" idx="21"/>
          </p:nvPr>
        </p:nvSpPr>
        <p:spPr>
          <a:xfrm>
            <a:off x="6874411" y="1200196"/>
            <a:ext cx="449262" cy="449263"/>
          </a:xfrm>
        </p:spPr>
        <p:txBody>
          <a:bodyPr rtlCol="0" anchor="ctr">
            <a:normAutofit/>
          </a:bodyPr>
          <a:lstStyle>
            <a:lvl1pPr marL="0" indent="0" algn="ctr">
              <a:buNone/>
              <a:defRPr sz="700">
                <a:solidFill>
                  <a:schemeClr val="bg1"/>
                </a:solidFill>
              </a:defRPr>
            </a:lvl1pPr>
          </a:lstStyle>
          <a:p>
            <a:pPr rtl="0"/>
            <a:r>
              <a:rPr lang="nl-NL" noProof="0"/>
              <a:t>Klik op het pictogram als u een afbeelding wilt toevoegen</a:t>
            </a:r>
          </a:p>
        </p:txBody>
      </p:sp>
      <p:sp>
        <p:nvSpPr>
          <p:cNvPr id="28" name="Tijdelijke aanduiding voor afbeelding 3">
            <a:extLst>
              <a:ext uri="{FF2B5EF4-FFF2-40B4-BE49-F238E27FC236}">
                <a16:creationId xmlns:a16="http://schemas.microsoft.com/office/drawing/2014/main" id="{C80D4B49-1275-4A83-A987-EC233FB6CC38}"/>
              </a:ext>
            </a:extLst>
          </p:cNvPr>
          <p:cNvSpPr>
            <a:spLocks noGrp="1"/>
          </p:cNvSpPr>
          <p:nvPr>
            <p:ph type="pic" sz="quarter" idx="22"/>
          </p:nvPr>
        </p:nvSpPr>
        <p:spPr>
          <a:xfrm>
            <a:off x="6874411" y="2506752"/>
            <a:ext cx="449262" cy="449263"/>
          </a:xfrm>
        </p:spPr>
        <p:txBody>
          <a:bodyPr rtlCol="0" anchor="ctr">
            <a:normAutofit/>
          </a:bodyPr>
          <a:lstStyle>
            <a:lvl1pPr marL="0" indent="0" algn="ctr">
              <a:buNone/>
              <a:defRPr sz="700">
                <a:solidFill>
                  <a:schemeClr val="bg1"/>
                </a:solidFill>
              </a:defRPr>
            </a:lvl1pPr>
          </a:lstStyle>
          <a:p>
            <a:pPr rtl="0"/>
            <a:r>
              <a:rPr lang="nl-NL" noProof="0"/>
              <a:t>Klik op het pictogram als u een afbeelding wilt toevoegen</a:t>
            </a:r>
          </a:p>
        </p:txBody>
      </p:sp>
      <p:sp>
        <p:nvSpPr>
          <p:cNvPr id="29" name="Tijdelijke aanduiding voor afbeelding 3">
            <a:extLst>
              <a:ext uri="{FF2B5EF4-FFF2-40B4-BE49-F238E27FC236}">
                <a16:creationId xmlns:a16="http://schemas.microsoft.com/office/drawing/2014/main" id="{7B475AE2-C1A9-4191-A31B-5D6893397E23}"/>
              </a:ext>
            </a:extLst>
          </p:cNvPr>
          <p:cNvSpPr>
            <a:spLocks noGrp="1"/>
          </p:cNvSpPr>
          <p:nvPr>
            <p:ph type="pic" sz="quarter" idx="23"/>
          </p:nvPr>
        </p:nvSpPr>
        <p:spPr>
          <a:xfrm>
            <a:off x="6874411" y="3797479"/>
            <a:ext cx="449262" cy="449263"/>
          </a:xfrm>
        </p:spPr>
        <p:txBody>
          <a:bodyPr rtlCol="0" anchor="ctr">
            <a:normAutofit/>
          </a:bodyPr>
          <a:lstStyle>
            <a:lvl1pPr marL="0" indent="0" algn="ctr">
              <a:buNone/>
              <a:defRPr sz="700">
                <a:solidFill>
                  <a:schemeClr val="bg1"/>
                </a:solidFill>
              </a:defRPr>
            </a:lvl1pPr>
          </a:lstStyle>
          <a:p>
            <a:pPr rtl="0"/>
            <a:r>
              <a:rPr lang="nl-NL" noProof="0"/>
              <a:t>Klik op het pictogram als u een afbeelding wilt toevoegen</a:t>
            </a:r>
          </a:p>
        </p:txBody>
      </p:sp>
      <p:sp>
        <p:nvSpPr>
          <p:cNvPr id="30" name="Tijdelijke aanduiding voor afbeelding 3">
            <a:extLst>
              <a:ext uri="{FF2B5EF4-FFF2-40B4-BE49-F238E27FC236}">
                <a16:creationId xmlns:a16="http://schemas.microsoft.com/office/drawing/2014/main" id="{C29F28E2-C28B-447C-818F-8676A82EEAA9}"/>
              </a:ext>
            </a:extLst>
          </p:cNvPr>
          <p:cNvSpPr>
            <a:spLocks noGrp="1"/>
          </p:cNvSpPr>
          <p:nvPr>
            <p:ph type="pic" sz="quarter" idx="24"/>
          </p:nvPr>
        </p:nvSpPr>
        <p:spPr>
          <a:xfrm>
            <a:off x="6874411" y="5088208"/>
            <a:ext cx="449262" cy="449263"/>
          </a:xfrm>
        </p:spPr>
        <p:txBody>
          <a:bodyPr rtlCol="0" anchor="ctr">
            <a:normAutofit/>
          </a:bodyPr>
          <a:lstStyle>
            <a:lvl1pPr marL="0" indent="0" algn="ctr">
              <a:buNone/>
              <a:defRPr sz="700">
                <a:solidFill>
                  <a:schemeClr val="bg1"/>
                </a:solidFill>
              </a:defRPr>
            </a:lvl1pPr>
          </a:lstStyle>
          <a:p>
            <a:pPr rtl="0"/>
            <a:r>
              <a:rPr lang="nl-NL" noProof="0"/>
              <a:t>Klik op het pictogram als u een afbeelding wilt toevoegen</a:t>
            </a:r>
          </a:p>
        </p:txBody>
      </p:sp>
    </p:spTree>
    <p:extLst>
      <p:ext uri="{BB962C8B-B14F-4D97-AF65-F5344CB8AC3E}">
        <p14:creationId xmlns:p14="http://schemas.microsoft.com/office/powerpoint/2010/main" val="3180361869"/>
      </p:ext>
    </p:extLst>
  </p:cSld>
  <p:clrMapOvr>
    <a:masterClrMapping/>
  </p:clrMapOvr>
  <p:extLst>
    <p:ext uri="{DCECCB84-F9BA-43D5-87BE-67443E8EF086}">
      <p15:sldGuideLst xmlns:p15="http://schemas.microsoft.com/office/powerpoint/2012/main">
        <p15:guide id="1" orient="horz" pos="2160">
          <p15:clr>
            <a:srgbClr val="FBAE40"/>
          </p15:clr>
        </p15:guide>
        <p15:guide id="2" pos="3863">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_Afbeelding en inhoud">
    <p:spTree>
      <p:nvGrpSpPr>
        <p:cNvPr id="1" name=""/>
        <p:cNvGrpSpPr/>
        <p:nvPr/>
      </p:nvGrpSpPr>
      <p:grpSpPr>
        <a:xfrm>
          <a:off x="0" y="0"/>
          <a:ext cx="0" cy="0"/>
          <a:chOff x="0" y="0"/>
          <a:chExt cx="0" cy="0"/>
        </a:xfrm>
      </p:grpSpPr>
      <p:sp>
        <p:nvSpPr>
          <p:cNvPr id="7" name="Rechthoek 6" title="Decoratief">
            <a:extLst>
              <a:ext uri="{FF2B5EF4-FFF2-40B4-BE49-F238E27FC236}">
                <a16:creationId xmlns:a16="http://schemas.microsoft.com/office/drawing/2014/main" id="{BC0DB138-926E-4EF2-BFC2-93D610E35703}"/>
              </a:ext>
            </a:extLst>
          </p:cNvPr>
          <p:cNvSpPr/>
          <p:nvPr userDrawn="1"/>
        </p:nvSpPr>
        <p:spPr>
          <a:xfrm>
            <a:off x="0" y="3721472"/>
            <a:ext cx="12192000" cy="3136523"/>
          </a:xfrm>
          <a:prstGeom prst="rect">
            <a:avLst/>
          </a:prstGeom>
          <a:solidFill>
            <a:schemeClr val="accent2"/>
          </a:solidFill>
        </p:spPr>
        <p:txBody>
          <a:bodyPr vert="horz" lIns="1296000" tIns="45720" rIns="432000" bIns="45720" rtlCol="0" anchor="ctr">
            <a:normAutofit/>
          </a:bodyPr>
          <a:lstStyle/>
          <a:p>
            <a:pPr lvl="0" indent="0" rtl="0">
              <a:lnSpc>
                <a:spcPct val="100000"/>
              </a:lnSpc>
              <a:spcBef>
                <a:spcPts val="1000"/>
              </a:spcBef>
              <a:buFontTx/>
              <a:buNone/>
            </a:pPr>
            <a:endParaRPr lang="nl-NL" sz="1400" b="0" i="0" spc="0" noProof="0">
              <a:solidFill>
                <a:schemeClr val="tx2"/>
              </a:solidFill>
              <a:latin typeface="Arial" panose="020B0604020202020204" pitchFamily="34" charset="0"/>
              <a:cs typeface="Arial" panose="020B0604020202020204" pitchFamily="34" charset="0"/>
            </a:endParaRPr>
          </a:p>
        </p:txBody>
      </p:sp>
      <p:sp>
        <p:nvSpPr>
          <p:cNvPr id="10" name="Titel 1">
            <a:extLst>
              <a:ext uri="{FF2B5EF4-FFF2-40B4-BE49-F238E27FC236}">
                <a16:creationId xmlns:a16="http://schemas.microsoft.com/office/drawing/2014/main" id="{95B2C2DA-ADF3-D44B-8824-9B44E01F747F}"/>
              </a:ext>
            </a:extLst>
          </p:cNvPr>
          <p:cNvSpPr>
            <a:spLocks noGrp="1"/>
          </p:cNvSpPr>
          <p:nvPr>
            <p:ph type="title" hasCustomPrompt="1"/>
          </p:nvPr>
        </p:nvSpPr>
        <p:spPr>
          <a:xfrm>
            <a:off x="668543" y="358610"/>
            <a:ext cx="10854914" cy="804759"/>
          </a:xfrm>
        </p:spPr>
        <p:txBody>
          <a:bodyPr lIns="0" rtlCol="0" anchor="b">
            <a:normAutofit/>
          </a:bodyPr>
          <a:lstStyle>
            <a:lvl1pPr algn="ctr">
              <a:defRPr sz="4000" b="1"/>
            </a:lvl1pPr>
          </a:lstStyle>
          <a:p>
            <a:pPr rtl="0"/>
            <a:r>
              <a:rPr lang="nl-NL" noProof="0"/>
              <a:t>Klik om hier </a:t>
            </a:r>
            <a:r>
              <a:rPr lang="nl-NL" noProof="0" err="1"/>
              <a:t>diatitel</a:t>
            </a:r>
            <a:r>
              <a:rPr lang="nl-NL" noProof="0"/>
              <a:t> toe te voegen</a:t>
            </a:r>
          </a:p>
        </p:txBody>
      </p:sp>
      <p:sp>
        <p:nvSpPr>
          <p:cNvPr id="6" name="Tijdelijke aanduiding voor afbeelding 5" title="Decoratief">
            <a:extLst>
              <a:ext uri="{FF2B5EF4-FFF2-40B4-BE49-F238E27FC236}">
                <a16:creationId xmlns:a16="http://schemas.microsoft.com/office/drawing/2014/main" id="{8C7AA169-6546-4620-BD7B-7B36553C28F7}"/>
              </a:ext>
            </a:extLst>
          </p:cNvPr>
          <p:cNvSpPr>
            <a:spLocks noGrp="1"/>
          </p:cNvSpPr>
          <p:nvPr>
            <p:ph type="pic" sz="quarter" idx="13"/>
          </p:nvPr>
        </p:nvSpPr>
        <p:spPr>
          <a:xfrm>
            <a:off x="1378803" y="2592710"/>
            <a:ext cx="973759" cy="973759"/>
          </a:xfrm>
          <a:prstGeom prst="ellipse">
            <a:avLst/>
          </a:prstGeom>
          <a:solidFill>
            <a:schemeClr val="bg1"/>
          </a:solidFill>
          <a:ln w="19050">
            <a:noFill/>
          </a:ln>
        </p:spPr>
        <p:txBody>
          <a:bodyPr rtlCol="0">
            <a:normAutofit/>
          </a:bodyPr>
          <a:lstStyle>
            <a:lvl1pPr>
              <a:defRPr sz="800"/>
            </a:lvl1pPr>
          </a:lstStyle>
          <a:p>
            <a:pPr rtl="0"/>
            <a:r>
              <a:rPr lang="nl-NL" noProof="0"/>
              <a:t>Klik op het pictogram als u een afbeelding wilt toevoegen</a:t>
            </a:r>
          </a:p>
        </p:txBody>
      </p:sp>
      <p:sp>
        <p:nvSpPr>
          <p:cNvPr id="11" name="Tijdelijke aanduiding voor afbeelding 5" title="Decoratief">
            <a:extLst>
              <a:ext uri="{FF2B5EF4-FFF2-40B4-BE49-F238E27FC236}">
                <a16:creationId xmlns:a16="http://schemas.microsoft.com/office/drawing/2014/main" id="{CE9C16DA-A24B-4516-BCC8-C747730478D8}"/>
              </a:ext>
            </a:extLst>
          </p:cNvPr>
          <p:cNvSpPr>
            <a:spLocks noGrp="1"/>
          </p:cNvSpPr>
          <p:nvPr>
            <p:ph type="pic" sz="quarter" idx="14"/>
          </p:nvPr>
        </p:nvSpPr>
        <p:spPr>
          <a:xfrm>
            <a:off x="4226108" y="2592710"/>
            <a:ext cx="973759" cy="973759"/>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rtl="0"/>
            <a:r>
              <a:rPr lang="nl-NL" noProof="0"/>
              <a:t>Klik op het pictogram als u een afbeelding wilt toevoegen</a:t>
            </a:r>
          </a:p>
        </p:txBody>
      </p:sp>
      <p:sp>
        <p:nvSpPr>
          <p:cNvPr id="13" name="Tijdelijke aanduiding voor afbeelding 5" title="Decoratief">
            <a:extLst>
              <a:ext uri="{FF2B5EF4-FFF2-40B4-BE49-F238E27FC236}">
                <a16:creationId xmlns:a16="http://schemas.microsoft.com/office/drawing/2014/main" id="{A498122E-BB6F-4765-B85E-6410B9CE17AC}"/>
              </a:ext>
            </a:extLst>
          </p:cNvPr>
          <p:cNvSpPr>
            <a:spLocks noGrp="1"/>
          </p:cNvSpPr>
          <p:nvPr>
            <p:ph type="pic" sz="quarter" idx="15"/>
          </p:nvPr>
        </p:nvSpPr>
        <p:spPr>
          <a:xfrm>
            <a:off x="7073413" y="2592710"/>
            <a:ext cx="973759" cy="973759"/>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rtl="0"/>
            <a:r>
              <a:rPr lang="nl-NL" noProof="0"/>
              <a:t>Klik op het pictogram als u een afbeelding wilt toevoegen</a:t>
            </a:r>
          </a:p>
        </p:txBody>
      </p:sp>
      <p:sp>
        <p:nvSpPr>
          <p:cNvPr id="14" name="Tijdelijke aanduiding voor afbeelding 5" title="Decoratief">
            <a:extLst>
              <a:ext uri="{FF2B5EF4-FFF2-40B4-BE49-F238E27FC236}">
                <a16:creationId xmlns:a16="http://schemas.microsoft.com/office/drawing/2014/main" id="{D19B2F25-5E98-4166-8476-BE599D16121D}"/>
              </a:ext>
            </a:extLst>
          </p:cNvPr>
          <p:cNvSpPr>
            <a:spLocks noGrp="1"/>
          </p:cNvSpPr>
          <p:nvPr>
            <p:ph type="pic" sz="quarter" idx="16"/>
          </p:nvPr>
        </p:nvSpPr>
        <p:spPr>
          <a:xfrm>
            <a:off x="9920718" y="2592710"/>
            <a:ext cx="973759" cy="973759"/>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rtl="0"/>
            <a:r>
              <a:rPr lang="nl-NL" noProof="0"/>
              <a:t>Klik op het pictogram als u een afbeelding wilt toevoegen</a:t>
            </a:r>
          </a:p>
        </p:txBody>
      </p:sp>
      <p:sp>
        <p:nvSpPr>
          <p:cNvPr id="9" name="Tijdelijke aanduiding voor tekst 8">
            <a:extLst>
              <a:ext uri="{FF2B5EF4-FFF2-40B4-BE49-F238E27FC236}">
                <a16:creationId xmlns:a16="http://schemas.microsoft.com/office/drawing/2014/main" id="{A985C547-771F-4BD4-ADA8-B270DC50BDBC}"/>
              </a:ext>
            </a:extLst>
          </p:cNvPr>
          <p:cNvSpPr>
            <a:spLocks noGrp="1"/>
          </p:cNvSpPr>
          <p:nvPr>
            <p:ph type="body" sz="quarter" idx="17"/>
          </p:nvPr>
        </p:nvSpPr>
        <p:spPr>
          <a:xfrm>
            <a:off x="630780" y="3920809"/>
            <a:ext cx="2469806" cy="731694"/>
          </a:xfrm>
        </p:spPr>
        <p:txBody>
          <a:bodyPr rtlCol="0" anchor="t">
            <a:normAutofit/>
          </a:bodyPr>
          <a:lstStyle>
            <a:lvl1pPr marL="0" indent="0" algn="ctr">
              <a:buNone/>
              <a:defRPr sz="1400">
                <a:solidFill>
                  <a:schemeClr val="bg1"/>
                </a:solidFill>
              </a:defRPr>
            </a:lvl1pPr>
          </a:lstStyle>
          <a:p>
            <a:pPr lvl="0" rtl="0"/>
            <a:r>
              <a:rPr lang="nl-NL" noProof="0"/>
              <a:t>Klikken om de tekststijl van het model te bewerken</a:t>
            </a:r>
          </a:p>
        </p:txBody>
      </p:sp>
      <p:sp>
        <p:nvSpPr>
          <p:cNvPr id="16" name="Tijdelijke aanduiding voor tekst 8">
            <a:extLst>
              <a:ext uri="{FF2B5EF4-FFF2-40B4-BE49-F238E27FC236}">
                <a16:creationId xmlns:a16="http://schemas.microsoft.com/office/drawing/2014/main" id="{5726DA1D-D34F-4505-9722-98586A88D858}"/>
              </a:ext>
            </a:extLst>
          </p:cNvPr>
          <p:cNvSpPr>
            <a:spLocks noGrp="1"/>
          </p:cNvSpPr>
          <p:nvPr>
            <p:ph type="body" sz="quarter" idx="18"/>
          </p:nvPr>
        </p:nvSpPr>
        <p:spPr>
          <a:xfrm>
            <a:off x="3476825" y="3923752"/>
            <a:ext cx="2469806" cy="731694"/>
          </a:xfrm>
        </p:spPr>
        <p:txBody>
          <a:bodyPr rtlCol="0" anchor="t">
            <a:normAutofit/>
          </a:bodyPr>
          <a:lstStyle>
            <a:lvl1pPr marL="0" indent="0" algn="ctr">
              <a:buNone/>
              <a:defRPr sz="1400">
                <a:solidFill>
                  <a:schemeClr val="bg1"/>
                </a:solidFill>
              </a:defRPr>
            </a:lvl1pPr>
          </a:lstStyle>
          <a:p>
            <a:pPr lvl="0" rtl="0"/>
            <a:r>
              <a:rPr lang="nl-NL" noProof="0"/>
              <a:t>Klikken om de tekststijl van het model te bewerken</a:t>
            </a:r>
          </a:p>
        </p:txBody>
      </p:sp>
      <p:sp>
        <p:nvSpPr>
          <p:cNvPr id="18" name="Tijdelijke aanduiding voor tekst 8">
            <a:extLst>
              <a:ext uri="{FF2B5EF4-FFF2-40B4-BE49-F238E27FC236}">
                <a16:creationId xmlns:a16="http://schemas.microsoft.com/office/drawing/2014/main" id="{DA05F0E8-C4BA-4839-9D3B-C830E7398021}"/>
              </a:ext>
            </a:extLst>
          </p:cNvPr>
          <p:cNvSpPr>
            <a:spLocks noGrp="1"/>
          </p:cNvSpPr>
          <p:nvPr>
            <p:ph type="body" sz="quarter" idx="19"/>
          </p:nvPr>
        </p:nvSpPr>
        <p:spPr>
          <a:xfrm>
            <a:off x="6322870" y="3920809"/>
            <a:ext cx="2469806" cy="731694"/>
          </a:xfrm>
        </p:spPr>
        <p:txBody>
          <a:bodyPr rtlCol="0" anchor="t">
            <a:normAutofit/>
          </a:bodyPr>
          <a:lstStyle>
            <a:lvl1pPr marL="0" indent="0" algn="ctr">
              <a:buNone/>
              <a:defRPr sz="1400">
                <a:solidFill>
                  <a:schemeClr val="bg1"/>
                </a:solidFill>
              </a:defRPr>
            </a:lvl1pPr>
          </a:lstStyle>
          <a:p>
            <a:pPr lvl="0" rtl="0"/>
            <a:r>
              <a:rPr lang="nl-NL" noProof="0"/>
              <a:t>Klikken om de tekststijl van het model te bewerken</a:t>
            </a:r>
          </a:p>
        </p:txBody>
      </p:sp>
      <p:sp>
        <p:nvSpPr>
          <p:cNvPr id="19" name="Tijdelijke aanduiding voor tekst 8">
            <a:extLst>
              <a:ext uri="{FF2B5EF4-FFF2-40B4-BE49-F238E27FC236}">
                <a16:creationId xmlns:a16="http://schemas.microsoft.com/office/drawing/2014/main" id="{3BDE5625-360A-435B-8812-2FFD30C937B1}"/>
              </a:ext>
            </a:extLst>
          </p:cNvPr>
          <p:cNvSpPr>
            <a:spLocks noGrp="1"/>
          </p:cNvSpPr>
          <p:nvPr>
            <p:ph type="body" sz="quarter" idx="20"/>
          </p:nvPr>
        </p:nvSpPr>
        <p:spPr>
          <a:xfrm>
            <a:off x="9168916" y="3916626"/>
            <a:ext cx="2469806" cy="731694"/>
          </a:xfrm>
        </p:spPr>
        <p:txBody>
          <a:bodyPr rtlCol="0" anchor="t">
            <a:normAutofit/>
          </a:bodyPr>
          <a:lstStyle>
            <a:lvl1pPr marL="0" indent="0" algn="ctr">
              <a:buNone/>
              <a:defRPr sz="1400">
                <a:solidFill>
                  <a:schemeClr val="bg1"/>
                </a:solidFill>
              </a:defRPr>
            </a:lvl1pPr>
          </a:lstStyle>
          <a:p>
            <a:pPr lvl="0" rtl="0"/>
            <a:r>
              <a:rPr lang="nl-NL" noProof="0"/>
              <a:t>Klikken om de tekststijl van het model te bewerken</a:t>
            </a:r>
          </a:p>
        </p:txBody>
      </p:sp>
      <p:sp>
        <p:nvSpPr>
          <p:cNvPr id="20" name="Tijdelijke aanduiding voor tekst 6">
            <a:extLst>
              <a:ext uri="{FF2B5EF4-FFF2-40B4-BE49-F238E27FC236}">
                <a16:creationId xmlns:a16="http://schemas.microsoft.com/office/drawing/2014/main" id="{A4E9B315-244E-41A8-B655-63FCC22CCF4C}"/>
              </a:ext>
            </a:extLst>
          </p:cNvPr>
          <p:cNvSpPr>
            <a:spLocks noGrp="1"/>
          </p:cNvSpPr>
          <p:nvPr>
            <p:ph type="body" sz="quarter" idx="11"/>
          </p:nvPr>
        </p:nvSpPr>
        <p:spPr>
          <a:xfrm>
            <a:off x="668544" y="1489701"/>
            <a:ext cx="10854914" cy="541483"/>
          </a:xfrm>
        </p:spPr>
        <p:txBody>
          <a:bodyPr lIns="0" rtlCol="0">
            <a:noAutofit/>
          </a:bodyPr>
          <a:lstStyle>
            <a:lvl1pPr marL="0" indent="0" algn="ctr">
              <a:lnSpc>
                <a:spcPct val="100000"/>
              </a:lnSpc>
              <a:buNone/>
              <a:defRPr sz="1400">
                <a:latin typeface="+mj-lt"/>
                <a:cs typeface="Arial" panose="020B0604020202020204" pitchFamily="34" charset="0"/>
              </a:defRPr>
            </a:lvl1pPr>
          </a:lstStyle>
          <a:p>
            <a:pPr lvl="0" rtl="0"/>
            <a:r>
              <a:rPr lang="nl-NL" noProof="0"/>
              <a:t>Klikken om de tekststijl van het model te bewerken</a:t>
            </a:r>
          </a:p>
        </p:txBody>
      </p:sp>
      <p:sp>
        <p:nvSpPr>
          <p:cNvPr id="15" name="Vorm 62" title="Decoratief">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2">
                <a:lumMod val="75000"/>
                <a:lumOff val="25000"/>
              </a:schemeClr>
            </a:solidFill>
            <a:miter lim="400000"/>
          </a:ln>
        </p:spPr>
        <p:txBody>
          <a:bodyPr lIns="19050" tIns="19050" rIns="19050" bIns="19050" rtlCol="0" anchor="ctr"/>
          <a:lstStyle/>
          <a:p>
            <a:pPr algn="ctr" rtl="0">
              <a:defRPr sz="3000">
                <a:solidFill>
                  <a:srgbClr val="000000"/>
                </a:solidFill>
                <a:latin typeface="Helvetica Light"/>
                <a:ea typeface="Helvetica Light"/>
                <a:cs typeface="Helvetica Light"/>
                <a:sym typeface="Helvetica Light"/>
              </a:defRPr>
            </a:pPr>
            <a:endParaRPr lang="nl-NL" sz="1500" noProof="0"/>
          </a:p>
        </p:txBody>
      </p:sp>
    </p:spTree>
    <p:extLst>
      <p:ext uri="{BB962C8B-B14F-4D97-AF65-F5344CB8AC3E}">
        <p14:creationId xmlns:p14="http://schemas.microsoft.com/office/powerpoint/2010/main" val="2757454775"/>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EA021FB-79C9-890B-0576-E1F2B2826739}"/>
              </a:ext>
            </a:extLst>
          </p:cNvPr>
          <p:cNvSpPr>
            <a:spLocks noGrp="1"/>
          </p:cNvSpPr>
          <p:nvPr>
            <p:ph type="dt" sz="half" idx="10"/>
          </p:nvPr>
        </p:nvSpPr>
        <p:spPr/>
        <p:txBody>
          <a:bodyPr/>
          <a:lstStyle/>
          <a:p>
            <a:fld id="{31F3DB2F-88AF-45D4-91F9-9D89F46E30FB}" type="datetimeFigureOut">
              <a:rPr lang="nl-NL" smtClean="0"/>
              <a:t>9-1-2024</a:t>
            </a:fld>
            <a:endParaRPr lang="nl-NL"/>
          </a:p>
        </p:txBody>
      </p:sp>
      <p:sp>
        <p:nvSpPr>
          <p:cNvPr id="3" name="Tijdelijke aanduiding voor voettekst 2">
            <a:extLst>
              <a:ext uri="{FF2B5EF4-FFF2-40B4-BE49-F238E27FC236}">
                <a16:creationId xmlns:a16="http://schemas.microsoft.com/office/drawing/2014/main" id="{158D6FA2-FD7A-4E67-E287-2B6A58E66C89}"/>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08EDB18A-1E93-06EC-3D34-3984F82A05EB}"/>
              </a:ext>
            </a:extLst>
          </p:cNvPr>
          <p:cNvSpPr>
            <a:spLocks noGrp="1"/>
          </p:cNvSpPr>
          <p:nvPr>
            <p:ph type="sldNum" sz="quarter" idx="12"/>
          </p:nvPr>
        </p:nvSpPr>
        <p:spPr/>
        <p:txBody>
          <a:bodyPr/>
          <a:lstStyle/>
          <a:p>
            <a:fld id="{5E72C03D-1ECB-4156-B25B-13B956BA91DC}" type="slidenum">
              <a:rPr lang="nl-NL" smtClean="0"/>
              <a:t>‹#›</a:t>
            </a:fld>
            <a:endParaRPr lang="nl-NL"/>
          </a:p>
        </p:txBody>
      </p:sp>
    </p:spTree>
    <p:extLst>
      <p:ext uri="{BB962C8B-B14F-4D97-AF65-F5344CB8AC3E}">
        <p14:creationId xmlns:p14="http://schemas.microsoft.com/office/powerpoint/2010/main" val="131609505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5_Afbeelding en inhoud">
    <p:spTree>
      <p:nvGrpSpPr>
        <p:cNvPr id="1" name=""/>
        <p:cNvGrpSpPr/>
        <p:nvPr/>
      </p:nvGrpSpPr>
      <p:grpSpPr>
        <a:xfrm>
          <a:off x="0" y="0"/>
          <a:ext cx="0" cy="0"/>
          <a:chOff x="0" y="0"/>
          <a:chExt cx="0" cy="0"/>
        </a:xfrm>
      </p:grpSpPr>
      <p:sp>
        <p:nvSpPr>
          <p:cNvPr id="9" name="Tijdelijke aanduiding voor tekst 8">
            <a:extLst>
              <a:ext uri="{FF2B5EF4-FFF2-40B4-BE49-F238E27FC236}">
                <a16:creationId xmlns:a16="http://schemas.microsoft.com/office/drawing/2014/main" id="{A985C547-771F-4BD4-ADA8-B270DC50BDBC}"/>
              </a:ext>
            </a:extLst>
          </p:cNvPr>
          <p:cNvSpPr>
            <a:spLocks noGrp="1"/>
          </p:cNvSpPr>
          <p:nvPr>
            <p:ph type="body" sz="quarter" idx="17"/>
          </p:nvPr>
        </p:nvSpPr>
        <p:spPr>
          <a:xfrm>
            <a:off x="630780" y="4601529"/>
            <a:ext cx="2469806" cy="1562154"/>
          </a:xfrm>
        </p:spPr>
        <p:txBody>
          <a:bodyPr rtlCol="0" anchor="t">
            <a:normAutofit/>
          </a:bodyPr>
          <a:lstStyle>
            <a:lvl1pPr marL="0" indent="0" algn="ctr">
              <a:buNone/>
              <a:defRPr sz="1400"/>
            </a:lvl1pPr>
          </a:lstStyle>
          <a:p>
            <a:pPr lvl="0" rtl="0"/>
            <a:r>
              <a:rPr lang="nl-NL" noProof="0"/>
              <a:t>Klikken om de tekststijl van het model te bewerken</a:t>
            </a:r>
          </a:p>
        </p:txBody>
      </p:sp>
      <p:sp>
        <p:nvSpPr>
          <p:cNvPr id="16" name="Tijdelijke aanduiding voor tekst 8">
            <a:extLst>
              <a:ext uri="{FF2B5EF4-FFF2-40B4-BE49-F238E27FC236}">
                <a16:creationId xmlns:a16="http://schemas.microsoft.com/office/drawing/2014/main" id="{5726DA1D-D34F-4505-9722-98586A88D858}"/>
              </a:ext>
            </a:extLst>
          </p:cNvPr>
          <p:cNvSpPr>
            <a:spLocks noGrp="1"/>
          </p:cNvSpPr>
          <p:nvPr>
            <p:ph type="body" sz="quarter" idx="18"/>
          </p:nvPr>
        </p:nvSpPr>
        <p:spPr>
          <a:xfrm>
            <a:off x="3476825" y="4604472"/>
            <a:ext cx="2469806" cy="1562154"/>
          </a:xfrm>
        </p:spPr>
        <p:txBody>
          <a:bodyPr rtlCol="0" anchor="t">
            <a:normAutofit/>
          </a:bodyPr>
          <a:lstStyle>
            <a:lvl1pPr marL="0" indent="0" algn="ctr">
              <a:buNone/>
              <a:defRPr sz="1400"/>
            </a:lvl1pPr>
          </a:lstStyle>
          <a:p>
            <a:pPr lvl="0" rtl="0"/>
            <a:r>
              <a:rPr lang="nl-NL" noProof="0"/>
              <a:t>Klikken om de tekststijl van het model te bewerken</a:t>
            </a:r>
          </a:p>
        </p:txBody>
      </p:sp>
      <p:sp>
        <p:nvSpPr>
          <p:cNvPr id="18" name="Tijdelijke aanduiding voor tekst 8">
            <a:extLst>
              <a:ext uri="{FF2B5EF4-FFF2-40B4-BE49-F238E27FC236}">
                <a16:creationId xmlns:a16="http://schemas.microsoft.com/office/drawing/2014/main" id="{DA05F0E8-C4BA-4839-9D3B-C830E7398021}"/>
              </a:ext>
            </a:extLst>
          </p:cNvPr>
          <p:cNvSpPr>
            <a:spLocks noGrp="1"/>
          </p:cNvSpPr>
          <p:nvPr>
            <p:ph type="body" sz="quarter" idx="19"/>
          </p:nvPr>
        </p:nvSpPr>
        <p:spPr>
          <a:xfrm>
            <a:off x="6322870" y="4601529"/>
            <a:ext cx="2469806" cy="1562154"/>
          </a:xfrm>
        </p:spPr>
        <p:txBody>
          <a:bodyPr rtlCol="0" anchor="t">
            <a:normAutofit/>
          </a:bodyPr>
          <a:lstStyle>
            <a:lvl1pPr marL="0" indent="0" algn="ctr">
              <a:buNone/>
              <a:defRPr sz="1400"/>
            </a:lvl1pPr>
          </a:lstStyle>
          <a:p>
            <a:pPr lvl="0" rtl="0"/>
            <a:r>
              <a:rPr lang="nl-NL" noProof="0"/>
              <a:t>Klikken om de tekststijl van het model te bewerken</a:t>
            </a:r>
          </a:p>
        </p:txBody>
      </p:sp>
      <p:sp>
        <p:nvSpPr>
          <p:cNvPr id="19" name="Tijdelijke aanduiding voor tekst 8">
            <a:extLst>
              <a:ext uri="{FF2B5EF4-FFF2-40B4-BE49-F238E27FC236}">
                <a16:creationId xmlns:a16="http://schemas.microsoft.com/office/drawing/2014/main" id="{3BDE5625-360A-435B-8812-2FFD30C937B1}"/>
              </a:ext>
            </a:extLst>
          </p:cNvPr>
          <p:cNvSpPr>
            <a:spLocks noGrp="1"/>
          </p:cNvSpPr>
          <p:nvPr>
            <p:ph type="body" sz="quarter" idx="20"/>
          </p:nvPr>
        </p:nvSpPr>
        <p:spPr>
          <a:xfrm>
            <a:off x="9168916" y="4597346"/>
            <a:ext cx="2469806" cy="1562154"/>
          </a:xfrm>
        </p:spPr>
        <p:txBody>
          <a:bodyPr rtlCol="0" anchor="t">
            <a:normAutofit/>
          </a:bodyPr>
          <a:lstStyle>
            <a:lvl1pPr marL="0" indent="0" algn="ctr">
              <a:buNone/>
              <a:defRPr sz="1400"/>
            </a:lvl1pPr>
          </a:lstStyle>
          <a:p>
            <a:pPr lvl="0" rtl="0"/>
            <a:r>
              <a:rPr lang="nl-NL" noProof="0"/>
              <a:t>Klikken om de tekststijl van het model te bewerken</a:t>
            </a:r>
          </a:p>
        </p:txBody>
      </p:sp>
      <p:sp>
        <p:nvSpPr>
          <p:cNvPr id="12" name="Titel 1">
            <a:extLst>
              <a:ext uri="{FF2B5EF4-FFF2-40B4-BE49-F238E27FC236}">
                <a16:creationId xmlns:a16="http://schemas.microsoft.com/office/drawing/2014/main" id="{95B2C2DA-ADF3-D44B-8824-9B44E01F747F}"/>
              </a:ext>
            </a:extLst>
          </p:cNvPr>
          <p:cNvSpPr>
            <a:spLocks noGrp="1"/>
          </p:cNvSpPr>
          <p:nvPr>
            <p:ph type="title" hasCustomPrompt="1"/>
          </p:nvPr>
        </p:nvSpPr>
        <p:spPr>
          <a:xfrm>
            <a:off x="668543" y="358610"/>
            <a:ext cx="10854914" cy="804759"/>
          </a:xfrm>
        </p:spPr>
        <p:txBody>
          <a:bodyPr lIns="0" rtlCol="0" anchor="b">
            <a:normAutofit/>
          </a:bodyPr>
          <a:lstStyle>
            <a:lvl1pPr algn="ctr">
              <a:defRPr sz="4000" b="1"/>
            </a:lvl1pPr>
          </a:lstStyle>
          <a:p>
            <a:pPr rtl="0"/>
            <a:r>
              <a:rPr lang="nl-NL" noProof="0"/>
              <a:t>Klik om hier </a:t>
            </a:r>
            <a:r>
              <a:rPr lang="nl-NL" noProof="0" err="1"/>
              <a:t>diatitel</a:t>
            </a:r>
            <a:r>
              <a:rPr lang="nl-NL" noProof="0"/>
              <a:t> toe te voegen</a:t>
            </a:r>
          </a:p>
        </p:txBody>
      </p:sp>
      <p:sp>
        <p:nvSpPr>
          <p:cNvPr id="15" name="Tijdelijke aanduiding voor tekst 6">
            <a:extLst>
              <a:ext uri="{FF2B5EF4-FFF2-40B4-BE49-F238E27FC236}">
                <a16:creationId xmlns:a16="http://schemas.microsoft.com/office/drawing/2014/main" id="{A4E9B315-244E-41A8-B655-63FCC22CCF4C}"/>
              </a:ext>
            </a:extLst>
          </p:cNvPr>
          <p:cNvSpPr>
            <a:spLocks noGrp="1"/>
          </p:cNvSpPr>
          <p:nvPr>
            <p:ph type="body" sz="quarter" idx="11"/>
          </p:nvPr>
        </p:nvSpPr>
        <p:spPr>
          <a:xfrm>
            <a:off x="668544" y="1489701"/>
            <a:ext cx="10854914" cy="731691"/>
          </a:xfrm>
        </p:spPr>
        <p:txBody>
          <a:bodyPr lIns="0" rtlCol="0">
            <a:noAutofit/>
          </a:bodyPr>
          <a:lstStyle>
            <a:lvl1pPr marL="0" indent="0" algn="ctr">
              <a:lnSpc>
                <a:spcPct val="100000"/>
              </a:lnSpc>
              <a:buNone/>
              <a:defRPr sz="1400">
                <a:latin typeface="+mj-lt"/>
                <a:cs typeface="Arial" panose="020B0604020202020204" pitchFamily="34" charset="0"/>
              </a:defRPr>
            </a:lvl1pPr>
          </a:lstStyle>
          <a:p>
            <a:pPr lvl="0" rtl="0"/>
            <a:r>
              <a:rPr lang="nl-NL" noProof="0"/>
              <a:t>Klikken om de tekststijl van het model te bewerken</a:t>
            </a:r>
          </a:p>
        </p:txBody>
      </p:sp>
      <p:sp>
        <p:nvSpPr>
          <p:cNvPr id="17" name="Vorm 62" title="Decoratief">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1">
                <a:lumMod val="60000"/>
                <a:lumOff val="40000"/>
              </a:schemeClr>
            </a:solidFill>
            <a:miter lim="400000"/>
          </a:ln>
        </p:spPr>
        <p:txBody>
          <a:bodyPr lIns="19050" tIns="19050" rIns="19050" bIns="19050" rtlCol="0" anchor="ctr"/>
          <a:lstStyle/>
          <a:p>
            <a:pPr algn="ctr" rtl="0">
              <a:defRPr sz="3000">
                <a:solidFill>
                  <a:srgbClr val="000000"/>
                </a:solidFill>
                <a:latin typeface="Helvetica Light"/>
                <a:ea typeface="Helvetica Light"/>
                <a:cs typeface="Helvetica Light"/>
                <a:sym typeface="Helvetica Light"/>
              </a:defRPr>
            </a:pPr>
            <a:endParaRPr lang="nl-NL" sz="1500" noProof="0"/>
          </a:p>
        </p:txBody>
      </p:sp>
      <p:sp>
        <p:nvSpPr>
          <p:cNvPr id="20" name="Ovaal 19">
            <a:extLst>
              <a:ext uri="{FF2B5EF4-FFF2-40B4-BE49-F238E27FC236}">
                <a16:creationId xmlns:a16="http://schemas.microsoft.com/office/drawing/2014/main" id="{7D7457D0-C252-49A3-9635-C29B38A49BDC}"/>
              </a:ext>
            </a:extLst>
          </p:cNvPr>
          <p:cNvSpPr/>
          <p:nvPr userDrawn="1"/>
        </p:nvSpPr>
        <p:spPr>
          <a:xfrm>
            <a:off x="1179625"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noProof="0"/>
          </a:p>
        </p:txBody>
      </p:sp>
      <p:sp>
        <p:nvSpPr>
          <p:cNvPr id="21" name="Ovaal 20">
            <a:extLst>
              <a:ext uri="{FF2B5EF4-FFF2-40B4-BE49-F238E27FC236}">
                <a16:creationId xmlns:a16="http://schemas.microsoft.com/office/drawing/2014/main" id="{566715FF-568E-4151-A75B-79EC2EC52AED}"/>
              </a:ext>
            </a:extLst>
          </p:cNvPr>
          <p:cNvSpPr/>
          <p:nvPr userDrawn="1"/>
        </p:nvSpPr>
        <p:spPr>
          <a:xfrm>
            <a:off x="4025670"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noProof="0"/>
          </a:p>
        </p:txBody>
      </p:sp>
      <p:sp>
        <p:nvSpPr>
          <p:cNvPr id="22" name="Ovaal 21">
            <a:extLst>
              <a:ext uri="{FF2B5EF4-FFF2-40B4-BE49-F238E27FC236}">
                <a16:creationId xmlns:a16="http://schemas.microsoft.com/office/drawing/2014/main" id="{EE41CAAB-44C4-48D7-80E1-3BF0D8006A5A}"/>
              </a:ext>
            </a:extLst>
          </p:cNvPr>
          <p:cNvSpPr/>
          <p:nvPr userDrawn="1"/>
        </p:nvSpPr>
        <p:spPr>
          <a:xfrm>
            <a:off x="6871715"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noProof="0"/>
          </a:p>
        </p:txBody>
      </p:sp>
      <p:sp>
        <p:nvSpPr>
          <p:cNvPr id="23" name="Ovaal 22">
            <a:extLst>
              <a:ext uri="{FF2B5EF4-FFF2-40B4-BE49-F238E27FC236}">
                <a16:creationId xmlns:a16="http://schemas.microsoft.com/office/drawing/2014/main" id="{3251A171-181E-416A-9BB8-F6DBEB470707}"/>
              </a:ext>
            </a:extLst>
          </p:cNvPr>
          <p:cNvSpPr/>
          <p:nvPr userDrawn="1"/>
        </p:nvSpPr>
        <p:spPr>
          <a:xfrm>
            <a:off x="9717761"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noProof="0"/>
          </a:p>
        </p:txBody>
      </p:sp>
      <p:sp>
        <p:nvSpPr>
          <p:cNvPr id="24" name="Tijdelijke aanduiding voor afbeelding 3">
            <a:extLst>
              <a:ext uri="{FF2B5EF4-FFF2-40B4-BE49-F238E27FC236}">
                <a16:creationId xmlns:a16="http://schemas.microsoft.com/office/drawing/2014/main" id="{FE6EF7CF-2190-49FE-8BAE-D2863ECD5CAD}"/>
              </a:ext>
            </a:extLst>
          </p:cNvPr>
          <p:cNvSpPr>
            <a:spLocks noGrp="1"/>
          </p:cNvSpPr>
          <p:nvPr>
            <p:ph type="pic" sz="quarter" idx="21"/>
          </p:nvPr>
        </p:nvSpPr>
        <p:spPr>
          <a:xfrm>
            <a:off x="1395525" y="3263556"/>
            <a:ext cx="940316" cy="940316"/>
          </a:xfrm>
        </p:spPr>
        <p:txBody>
          <a:bodyPr rtlCol="0" anchor="t">
            <a:normAutofit/>
          </a:bodyPr>
          <a:lstStyle>
            <a:lvl1pPr marL="0" indent="0" algn="ctr">
              <a:buNone/>
              <a:defRPr sz="1200">
                <a:solidFill>
                  <a:schemeClr val="bg1"/>
                </a:solidFill>
              </a:defRPr>
            </a:lvl1pPr>
          </a:lstStyle>
          <a:p>
            <a:pPr rtl="0"/>
            <a:r>
              <a:rPr lang="nl-NL" noProof="0"/>
              <a:t>Klik op het pictogram als u een afbeelding wilt toevoegen</a:t>
            </a:r>
          </a:p>
        </p:txBody>
      </p:sp>
      <p:sp>
        <p:nvSpPr>
          <p:cNvPr id="25" name="Tijdelijke aanduiding voor afbeelding 3">
            <a:extLst>
              <a:ext uri="{FF2B5EF4-FFF2-40B4-BE49-F238E27FC236}">
                <a16:creationId xmlns:a16="http://schemas.microsoft.com/office/drawing/2014/main" id="{47D99824-ECF4-4A44-A7CE-84F3AC262C34}"/>
              </a:ext>
            </a:extLst>
          </p:cNvPr>
          <p:cNvSpPr>
            <a:spLocks noGrp="1"/>
          </p:cNvSpPr>
          <p:nvPr>
            <p:ph type="pic" sz="quarter" idx="22"/>
          </p:nvPr>
        </p:nvSpPr>
        <p:spPr>
          <a:xfrm>
            <a:off x="4214925" y="3263556"/>
            <a:ext cx="940316" cy="940316"/>
          </a:xfrm>
        </p:spPr>
        <p:txBody>
          <a:bodyPr rtlCol="0" anchor="t">
            <a:normAutofit/>
          </a:bodyPr>
          <a:lstStyle>
            <a:lvl1pPr marL="0" indent="0" algn="ctr">
              <a:buNone/>
              <a:defRPr sz="1200">
                <a:solidFill>
                  <a:schemeClr val="bg1"/>
                </a:solidFill>
              </a:defRPr>
            </a:lvl1pPr>
          </a:lstStyle>
          <a:p>
            <a:pPr rtl="0"/>
            <a:r>
              <a:rPr lang="nl-NL" noProof="0"/>
              <a:t>Klik op het pictogram als u een afbeelding wilt toevoegen</a:t>
            </a:r>
          </a:p>
        </p:txBody>
      </p:sp>
      <p:sp>
        <p:nvSpPr>
          <p:cNvPr id="26" name="Tijdelijke aanduiding voor afbeelding 3">
            <a:extLst>
              <a:ext uri="{FF2B5EF4-FFF2-40B4-BE49-F238E27FC236}">
                <a16:creationId xmlns:a16="http://schemas.microsoft.com/office/drawing/2014/main" id="{F1AE9D02-1431-4CC3-8919-5D21732C45C5}"/>
              </a:ext>
            </a:extLst>
          </p:cNvPr>
          <p:cNvSpPr>
            <a:spLocks noGrp="1"/>
          </p:cNvSpPr>
          <p:nvPr>
            <p:ph type="pic" sz="quarter" idx="23"/>
          </p:nvPr>
        </p:nvSpPr>
        <p:spPr>
          <a:xfrm>
            <a:off x="7097825" y="3263556"/>
            <a:ext cx="940316" cy="940316"/>
          </a:xfrm>
        </p:spPr>
        <p:txBody>
          <a:bodyPr rtlCol="0" anchor="t">
            <a:normAutofit/>
          </a:bodyPr>
          <a:lstStyle>
            <a:lvl1pPr marL="0" indent="0" algn="ctr">
              <a:buNone/>
              <a:defRPr sz="1200">
                <a:solidFill>
                  <a:schemeClr val="bg1"/>
                </a:solidFill>
              </a:defRPr>
            </a:lvl1pPr>
          </a:lstStyle>
          <a:p>
            <a:pPr rtl="0"/>
            <a:r>
              <a:rPr lang="nl-NL" noProof="0"/>
              <a:t>Klik op het pictogram als u een afbeelding wilt toevoegen</a:t>
            </a:r>
          </a:p>
        </p:txBody>
      </p:sp>
      <p:sp>
        <p:nvSpPr>
          <p:cNvPr id="27" name="Tijdelijke aanduiding voor afbeelding 3">
            <a:extLst>
              <a:ext uri="{FF2B5EF4-FFF2-40B4-BE49-F238E27FC236}">
                <a16:creationId xmlns:a16="http://schemas.microsoft.com/office/drawing/2014/main" id="{69207058-4EB8-4D3C-B236-53DC24F30D93}"/>
              </a:ext>
            </a:extLst>
          </p:cNvPr>
          <p:cNvSpPr>
            <a:spLocks noGrp="1"/>
          </p:cNvSpPr>
          <p:nvPr>
            <p:ph type="pic" sz="quarter" idx="24"/>
          </p:nvPr>
        </p:nvSpPr>
        <p:spPr>
          <a:xfrm>
            <a:off x="9955325" y="3263556"/>
            <a:ext cx="940316" cy="940316"/>
          </a:xfrm>
        </p:spPr>
        <p:txBody>
          <a:bodyPr rtlCol="0" anchor="t">
            <a:normAutofit/>
          </a:bodyPr>
          <a:lstStyle>
            <a:lvl1pPr marL="0" indent="0" algn="ctr">
              <a:buNone/>
              <a:defRPr sz="1200">
                <a:solidFill>
                  <a:schemeClr val="bg1"/>
                </a:solidFill>
              </a:defRPr>
            </a:lvl1pPr>
          </a:lstStyle>
          <a:p>
            <a:pPr rtl="0"/>
            <a:r>
              <a:rPr lang="nl-NL" noProof="0"/>
              <a:t>Klik op het pictogram als u een afbeelding wilt toevoegen</a:t>
            </a:r>
          </a:p>
        </p:txBody>
      </p:sp>
    </p:spTree>
    <p:extLst>
      <p:ext uri="{BB962C8B-B14F-4D97-AF65-F5344CB8AC3E}">
        <p14:creationId xmlns:p14="http://schemas.microsoft.com/office/powerpoint/2010/main" val="1848670709"/>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Afbeelding en inhoud">
    <p:spTree>
      <p:nvGrpSpPr>
        <p:cNvPr id="1" name=""/>
        <p:cNvGrpSpPr/>
        <p:nvPr/>
      </p:nvGrpSpPr>
      <p:grpSpPr>
        <a:xfrm>
          <a:off x="0" y="0"/>
          <a:ext cx="0" cy="0"/>
          <a:chOff x="0" y="0"/>
          <a:chExt cx="0" cy="0"/>
        </a:xfrm>
      </p:grpSpPr>
      <p:sp>
        <p:nvSpPr>
          <p:cNvPr id="7" name="Rechthoek 6" title="Decoratief">
            <a:extLst>
              <a:ext uri="{FF2B5EF4-FFF2-40B4-BE49-F238E27FC236}">
                <a16:creationId xmlns:a16="http://schemas.microsoft.com/office/drawing/2014/main" id="{BC0DB138-926E-4EF2-BFC2-93D610E35703}"/>
              </a:ext>
            </a:extLst>
          </p:cNvPr>
          <p:cNvSpPr/>
          <p:nvPr userDrawn="1"/>
        </p:nvSpPr>
        <p:spPr>
          <a:xfrm>
            <a:off x="6134100" y="0"/>
            <a:ext cx="6057900" cy="6857995"/>
          </a:xfrm>
          <a:prstGeom prst="rect">
            <a:avLst/>
          </a:prstGeom>
          <a:solidFill>
            <a:srgbClr val="DFE3E9"/>
          </a:solidFill>
        </p:spPr>
        <p:txBody>
          <a:bodyPr vert="horz" lIns="1296000" tIns="45720" rIns="432000" bIns="45720" rtlCol="0" anchor="ctr">
            <a:normAutofit/>
          </a:bodyPr>
          <a:lstStyle/>
          <a:p>
            <a:pPr lvl="0" indent="0" rtl="0">
              <a:lnSpc>
                <a:spcPct val="100000"/>
              </a:lnSpc>
              <a:spcBef>
                <a:spcPts val="1000"/>
              </a:spcBef>
              <a:buFontTx/>
              <a:buNone/>
            </a:pPr>
            <a:endParaRPr lang="nl-NL" sz="1400" b="0" i="0" spc="0" noProof="0">
              <a:solidFill>
                <a:schemeClr val="tx2"/>
              </a:solidFill>
              <a:latin typeface="Arial" panose="020B0604020202020204" pitchFamily="34" charset="0"/>
              <a:cs typeface="Arial" panose="020B0604020202020204" pitchFamily="34" charset="0"/>
            </a:endParaRPr>
          </a:p>
        </p:txBody>
      </p:sp>
      <p:sp>
        <p:nvSpPr>
          <p:cNvPr id="10" name="Titel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2234610"/>
            <a:ext cx="4008437" cy="1395208"/>
          </a:xfrm>
        </p:spPr>
        <p:txBody>
          <a:bodyPr lIns="0" rtlCol="0" anchor="b"/>
          <a:lstStyle>
            <a:lvl1pPr>
              <a:defRPr b="1"/>
            </a:lvl1pPr>
          </a:lstStyle>
          <a:p>
            <a:pPr rtl="0"/>
            <a:r>
              <a:rPr lang="nl-NL" noProof="0"/>
              <a:t>Klik om hier </a:t>
            </a:r>
            <a:r>
              <a:rPr lang="nl-NL" noProof="0" err="1"/>
              <a:t>diatitel</a:t>
            </a:r>
            <a:r>
              <a:rPr lang="nl-NL" noProof="0"/>
              <a:t> toe te voegen</a:t>
            </a:r>
          </a:p>
        </p:txBody>
      </p:sp>
      <p:sp>
        <p:nvSpPr>
          <p:cNvPr id="17" name="Tijdelijke aanduiding voor tekst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3695479"/>
            <a:ext cx="4008437" cy="602887"/>
          </a:xfrm>
        </p:spPr>
        <p:txBody>
          <a:bodyPr lIns="0" rtlCol="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rtl="0"/>
            <a:r>
              <a:rPr lang="nl-NL" noProof="0"/>
              <a:t>SUBTITEL HIER</a:t>
            </a:r>
          </a:p>
        </p:txBody>
      </p:sp>
      <p:sp>
        <p:nvSpPr>
          <p:cNvPr id="6" name="Tijdelijke aanduiding voor afbeelding 5" title="Decoratief">
            <a:extLst>
              <a:ext uri="{FF2B5EF4-FFF2-40B4-BE49-F238E27FC236}">
                <a16:creationId xmlns:a16="http://schemas.microsoft.com/office/drawing/2014/main" id="{8C7AA169-6546-4620-BD7B-7B36553C28F7}"/>
              </a:ext>
            </a:extLst>
          </p:cNvPr>
          <p:cNvSpPr>
            <a:spLocks noGrp="1"/>
          </p:cNvSpPr>
          <p:nvPr>
            <p:ph type="pic" sz="quarter" idx="13"/>
          </p:nvPr>
        </p:nvSpPr>
        <p:spPr>
          <a:xfrm>
            <a:off x="6602922" y="954224"/>
            <a:ext cx="973759" cy="973759"/>
          </a:xfrm>
          <a:prstGeom prst="ellipse">
            <a:avLst/>
          </a:prstGeom>
          <a:noFill/>
          <a:ln w="38100">
            <a:noFill/>
          </a:ln>
        </p:spPr>
        <p:txBody>
          <a:bodyPr rtlCol="0">
            <a:normAutofit/>
          </a:bodyPr>
          <a:lstStyle>
            <a:lvl1pPr>
              <a:defRPr sz="800"/>
            </a:lvl1pPr>
          </a:lstStyle>
          <a:p>
            <a:pPr rtl="0"/>
            <a:r>
              <a:rPr lang="nl-NL" noProof="0"/>
              <a:t>Klik op het pictogram als u een afbeelding wilt toevoegen</a:t>
            </a:r>
          </a:p>
        </p:txBody>
      </p:sp>
      <p:sp>
        <p:nvSpPr>
          <p:cNvPr id="11" name="Tijdelijke aanduiding voor afbeelding 5" title="Decoratief">
            <a:extLst>
              <a:ext uri="{FF2B5EF4-FFF2-40B4-BE49-F238E27FC236}">
                <a16:creationId xmlns:a16="http://schemas.microsoft.com/office/drawing/2014/main" id="{CE9C16DA-A24B-4516-BCC8-C747730478D8}"/>
              </a:ext>
            </a:extLst>
          </p:cNvPr>
          <p:cNvSpPr>
            <a:spLocks noGrp="1"/>
          </p:cNvSpPr>
          <p:nvPr>
            <p:ph type="pic" sz="quarter" idx="14"/>
          </p:nvPr>
        </p:nvSpPr>
        <p:spPr>
          <a:xfrm>
            <a:off x="6602922" y="2245735"/>
            <a:ext cx="973759" cy="973759"/>
          </a:xfrm>
          <a:prstGeom prst="ellipse">
            <a:avLst/>
          </a:prstGeom>
          <a:noFill/>
          <a:ln w="38100">
            <a:noFill/>
          </a:ln>
        </p:spPr>
        <p:txBody>
          <a:bodyPr vert="horz" lIns="91440" tIns="45720" rIns="91440" bIns="45720" rtlCol="0">
            <a:normAutofit/>
          </a:bodyPr>
          <a:lstStyle>
            <a:lvl1pPr>
              <a:defRPr lang="en-US" sz="800" dirty="0"/>
            </a:lvl1pPr>
          </a:lstStyle>
          <a:p>
            <a:pPr lvl="0" rtl="0"/>
            <a:r>
              <a:rPr lang="nl-NL" noProof="0"/>
              <a:t>Klik op het pictogram als u een afbeelding wilt toevoegen</a:t>
            </a:r>
          </a:p>
        </p:txBody>
      </p:sp>
      <p:sp>
        <p:nvSpPr>
          <p:cNvPr id="13" name="Tijdelijke aanduiding voor afbeelding 5" title="Decoratief">
            <a:extLst>
              <a:ext uri="{FF2B5EF4-FFF2-40B4-BE49-F238E27FC236}">
                <a16:creationId xmlns:a16="http://schemas.microsoft.com/office/drawing/2014/main" id="{A498122E-BB6F-4765-B85E-6410B9CE17AC}"/>
              </a:ext>
            </a:extLst>
          </p:cNvPr>
          <p:cNvSpPr>
            <a:spLocks noGrp="1"/>
          </p:cNvSpPr>
          <p:nvPr>
            <p:ph type="pic" sz="quarter" idx="15"/>
          </p:nvPr>
        </p:nvSpPr>
        <p:spPr>
          <a:xfrm>
            <a:off x="6602922" y="3537246"/>
            <a:ext cx="973759" cy="973759"/>
          </a:xfrm>
          <a:prstGeom prst="ellipse">
            <a:avLst/>
          </a:prstGeom>
          <a:noFill/>
          <a:ln w="38100">
            <a:noFill/>
          </a:ln>
        </p:spPr>
        <p:txBody>
          <a:bodyPr vert="horz" lIns="91440" tIns="45720" rIns="91440" bIns="45720" rtlCol="0">
            <a:normAutofit/>
          </a:bodyPr>
          <a:lstStyle>
            <a:lvl1pPr>
              <a:defRPr lang="en-US" sz="800" dirty="0"/>
            </a:lvl1pPr>
          </a:lstStyle>
          <a:p>
            <a:pPr lvl="0" rtl="0"/>
            <a:r>
              <a:rPr lang="nl-NL" noProof="0"/>
              <a:t>Klik op het pictogram als u een afbeelding wilt toevoegen</a:t>
            </a:r>
          </a:p>
        </p:txBody>
      </p:sp>
      <p:sp>
        <p:nvSpPr>
          <p:cNvPr id="14" name="Tijdelijke aanduiding voor afbeelding 5" title="Decoratief">
            <a:extLst>
              <a:ext uri="{FF2B5EF4-FFF2-40B4-BE49-F238E27FC236}">
                <a16:creationId xmlns:a16="http://schemas.microsoft.com/office/drawing/2014/main" id="{D19B2F25-5E98-4166-8476-BE599D16121D}"/>
              </a:ext>
            </a:extLst>
          </p:cNvPr>
          <p:cNvSpPr>
            <a:spLocks noGrp="1"/>
          </p:cNvSpPr>
          <p:nvPr>
            <p:ph type="pic" sz="quarter" idx="16"/>
          </p:nvPr>
        </p:nvSpPr>
        <p:spPr>
          <a:xfrm>
            <a:off x="6602922" y="4828757"/>
            <a:ext cx="973759" cy="973759"/>
          </a:xfrm>
          <a:prstGeom prst="ellipse">
            <a:avLst/>
          </a:prstGeom>
          <a:noFill/>
          <a:ln w="38100">
            <a:noFill/>
          </a:ln>
        </p:spPr>
        <p:txBody>
          <a:bodyPr vert="horz" lIns="91440" tIns="45720" rIns="91440" bIns="45720" rtlCol="0">
            <a:normAutofit/>
          </a:bodyPr>
          <a:lstStyle>
            <a:lvl1pPr>
              <a:defRPr lang="en-US" sz="800" dirty="0"/>
            </a:lvl1pPr>
          </a:lstStyle>
          <a:p>
            <a:pPr lvl="0" rtl="0"/>
            <a:r>
              <a:rPr lang="nl-NL" noProof="0"/>
              <a:t>Klik op het pictogram als u een afbeelding wilt toevoegen</a:t>
            </a:r>
          </a:p>
        </p:txBody>
      </p:sp>
      <p:sp>
        <p:nvSpPr>
          <p:cNvPr id="9" name="Tijdelijke aanduiding voor tekst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74809"/>
            <a:ext cx="3977648" cy="731694"/>
          </a:xfrm>
        </p:spPr>
        <p:txBody>
          <a:bodyPr rtlCol="0" anchor="ctr">
            <a:normAutofit/>
          </a:bodyPr>
          <a:lstStyle>
            <a:lvl1pPr marL="0" indent="0">
              <a:buNone/>
              <a:defRPr sz="1400"/>
            </a:lvl1pPr>
          </a:lstStyle>
          <a:p>
            <a:pPr lvl="0" rtl="0"/>
            <a:r>
              <a:rPr lang="nl-NL" noProof="0"/>
              <a:t>Klikken om de tekststijl van het model te bewerken</a:t>
            </a:r>
          </a:p>
        </p:txBody>
      </p:sp>
      <p:sp>
        <p:nvSpPr>
          <p:cNvPr id="16" name="Tijdelijke aanduiding voor tekst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rtlCol="0" anchor="ctr">
            <a:normAutofit/>
          </a:bodyPr>
          <a:lstStyle>
            <a:lvl1pPr marL="0" indent="0">
              <a:buNone/>
              <a:defRPr sz="1400"/>
            </a:lvl1pPr>
          </a:lstStyle>
          <a:p>
            <a:pPr lvl="0" rtl="0"/>
            <a:r>
              <a:rPr lang="nl-NL" noProof="0"/>
              <a:t>Klikken om de tekststijl van het model te bewerken</a:t>
            </a:r>
          </a:p>
        </p:txBody>
      </p:sp>
      <p:sp>
        <p:nvSpPr>
          <p:cNvPr id="18" name="Tijdelijke aanduiding voor tekst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rtlCol="0" anchor="ctr">
            <a:normAutofit/>
          </a:bodyPr>
          <a:lstStyle>
            <a:lvl1pPr marL="0" indent="0">
              <a:buNone/>
              <a:defRPr sz="1400"/>
            </a:lvl1pPr>
          </a:lstStyle>
          <a:p>
            <a:pPr lvl="0" rtl="0"/>
            <a:r>
              <a:rPr lang="nl-NL" noProof="0"/>
              <a:t>Klikken om de tekststijl van het model te bewerken</a:t>
            </a:r>
          </a:p>
        </p:txBody>
      </p:sp>
      <p:sp>
        <p:nvSpPr>
          <p:cNvPr id="19" name="Tijdelijke aanduiding voor tekst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rtlCol="0" anchor="ctr">
            <a:normAutofit/>
          </a:bodyPr>
          <a:lstStyle>
            <a:lvl1pPr marL="0" indent="0">
              <a:buNone/>
              <a:defRPr sz="1400"/>
            </a:lvl1pPr>
          </a:lstStyle>
          <a:p>
            <a:pPr lvl="0" rtl="0"/>
            <a:r>
              <a:rPr lang="nl-NL" noProof="0"/>
              <a:t>Klikken om de tekststijl van het model te bewerken</a:t>
            </a:r>
          </a:p>
        </p:txBody>
      </p:sp>
      <p:sp>
        <p:nvSpPr>
          <p:cNvPr id="15" name="Vorm 62" title="Decoratief">
            <a:extLst>
              <a:ext uri="{FF2B5EF4-FFF2-40B4-BE49-F238E27FC236}">
                <a16:creationId xmlns:a16="http://schemas.microsoft.com/office/drawing/2014/main" id="{E1A23DB6-E067-4A30-8C4B-98B452428518}"/>
              </a:ext>
            </a:extLst>
          </p:cNvPr>
          <p:cNvSpPr/>
          <p:nvPr userDrawn="1"/>
        </p:nvSpPr>
        <p:spPr>
          <a:xfrm rot="16200000" flipV="1">
            <a:off x="1918496" y="3276108"/>
            <a:ext cx="0" cy="2188805"/>
          </a:xfrm>
          <a:prstGeom prst="line">
            <a:avLst/>
          </a:prstGeom>
          <a:ln w="76200">
            <a:solidFill>
              <a:schemeClr val="accent4"/>
            </a:solidFill>
            <a:miter lim="400000"/>
          </a:ln>
        </p:spPr>
        <p:txBody>
          <a:bodyPr lIns="19050" tIns="19050" rIns="19050" bIns="19050" rtlCol="0" anchor="ctr"/>
          <a:lstStyle/>
          <a:p>
            <a:pPr algn="ctr" rtl="0">
              <a:defRPr sz="3000">
                <a:solidFill>
                  <a:srgbClr val="000000"/>
                </a:solidFill>
                <a:latin typeface="Helvetica Light"/>
                <a:ea typeface="Helvetica Light"/>
                <a:cs typeface="Helvetica Light"/>
                <a:sym typeface="Helvetica Light"/>
              </a:defRPr>
            </a:pPr>
            <a:endParaRPr lang="nl-NL" sz="1500" noProof="0"/>
          </a:p>
        </p:txBody>
      </p:sp>
    </p:spTree>
    <p:extLst>
      <p:ext uri="{BB962C8B-B14F-4D97-AF65-F5344CB8AC3E}">
        <p14:creationId xmlns:p14="http://schemas.microsoft.com/office/powerpoint/2010/main" val="2528464865"/>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7_Aangepaste indeling">
    <p:spTree>
      <p:nvGrpSpPr>
        <p:cNvPr id="1" name=""/>
        <p:cNvGrpSpPr/>
        <p:nvPr/>
      </p:nvGrpSpPr>
      <p:grpSpPr>
        <a:xfrm>
          <a:off x="0" y="0"/>
          <a:ext cx="0" cy="0"/>
          <a:chOff x="0" y="0"/>
          <a:chExt cx="0" cy="0"/>
        </a:xfrm>
      </p:grpSpPr>
      <p:sp>
        <p:nvSpPr>
          <p:cNvPr id="3" name="Rechthoek 2" title="Decoratief"/>
          <p:cNvSpPr/>
          <p:nvPr userDrawn="1"/>
        </p:nvSpPr>
        <p:spPr>
          <a:xfrm>
            <a:off x="0" y="0"/>
            <a:ext cx="12192000" cy="28096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noProof="0"/>
          </a:p>
        </p:txBody>
      </p:sp>
      <p:sp>
        <p:nvSpPr>
          <p:cNvPr id="2" name="Titel 1">
            <a:extLst>
              <a:ext uri="{FF2B5EF4-FFF2-40B4-BE49-F238E27FC236}">
                <a16:creationId xmlns:a16="http://schemas.microsoft.com/office/drawing/2014/main" id="{A8FBBE79-9A2D-485C-A5FF-D6F6AFD2AFC3}"/>
              </a:ext>
            </a:extLst>
          </p:cNvPr>
          <p:cNvSpPr>
            <a:spLocks noGrp="1"/>
          </p:cNvSpPr>
          <p:nvPr>
            <p:ph type="title"/>
          </p:nvPr>
        </p:nvSpPr>
        <p:spPr>
          <a:xfrm>
            <a:off x="1513581" y="597067"/>
            <a:ext cx="8768625" cy="1149325"/>
          </a:xfrm>
        </p:spPr>
        <p:txBody>
          <a:bodyPr lIns="0" rtlCol="0"/>
          <a:lstStyle>
            <a:lvl1pPr algn="ctr">
              <a:defRPr>
                <a:solidFill>
                  <a:schemeClr val="bg1"/>
                </a:solidFill>
              </a:defRPr>
            </a:lvl1pPr>
          </a:lstStyle>
          <a:p>
            <a:pPr rtl="0"/>
            <a:r>
              <a:rPr lang="nl-NL" noProof="0"/>
              <a:t>Klik om stijl te bewerken</a:t>
            </a:r>
          </a:p>
        </p:txBody>
      </p:sp>
      <p:sp>
        <p:nvSpPr>
          <p:cNvPr id="5" name="Tijdelijke aanduiding voor afbeelding 4" title="Decoratief">
            <a:extLst>
              <a:ext uri="{FF2B5EF4-FFF2-40B4-BE49-F238E27FC236}">
                <a16:creationId xmlns:a16="http://schemas.microsoft.com/office/drawing/2014/main" id="{0D8C8A61-C19F-4EF6-A991-5B6EFC5F7AFB}"/>
              </a:ext>
            </a:extLst>
          </p:cNvPr>
          <p:cNvSpPr>
            <a:spLocks noGrp="1"/>
          </p:cNvSpPr>
          <p:nvPr>
            <p:ph type="pic" sz="quarter" idx="11"/>
          </p:nvPr>
        </p:nvSpPr>
        <p:spPr>
          <a:xfrm>
            <a:off x="1038871" y="3050995"/>
            <a:ext cx="1643384" cy="1643384"/>
          </a:xfrm>
          <a:prstGeom prst="rect">
            <a:avLst/>
          </a:prstGeom>
        </p:spPr>
        <p:txBody>
          <a:bodyPr rtlCol="0"/>
          <a:lstStyle/>
          <a:p>
            <a:pPr rtl="0"/>
            <a:r>
              <a:rPr lang="nl-NL" noProof="0"/>
              <a:t>Klik op het pictogram als u een afbeelding wilt toevoegen</a:t>
            </a:r>
          </a:p>
        </p:txBody>
      </p:sp>
      <p:sp>
        <p:nvSpPr>
          <p:cNvPr id="6" name="Tijdelijke aanduiding voor afbeelding 4" title="Decoratief">
            <a:extLst>
              <a:ext uri="{FF2B5EF4-FFF2-40B4-BE49-F238E27FC236}">
                <a16:creationId xmlns:a16="http://schemas.microsoft.com/office/drawing/2014/main" id="{FB28CC40-CBF3-4E1C-841D-45C7739F95EE}"/>
              </a:ext>
            </a:extLst>
          </p:cNvPr>
          <p:cNvSpPr>
            <a:spLocks noGrp="1"/>
          </p:cNvSpPr>
          <p:nvPr>
            <p:ph type="pic" sz="quarter" idx="12"/>
          </p:nvPr>
        </p:nvSpPr>
        <p:spPr>
          <a:xfrm>
            <a:off x="3842264" y="3050995"/>
            <a:ext cx="1643384" cy="1643384"/>
          </a:xfrm>
          <a:prstGeom prst="rect">
            <a:avLst/>
          </a:prstGeom>
        </p:spPr>
        <p:txBody>
          <a:bodyPr rtlCol="0"/>
          <a:lstStyle/>
          <a:p>
            <a:pPr rtl="0"/>
            <a:r>
              <a:rPr lang="nl-NL" noProof="0"/>
              <a:t>Klik op het pictogram als u een afbeelding wilt toevoegen</a:t>
            </a:r>
          </a:p>
        </p:txBody>
      </p:sp>
      <p:sp>
        <p:nvSpPr>
          <p:cNvPr id="7" name="Tijdelijke aanduiding voor afbeelding 4" title="Decoratief">
            <a:extLst>
              <a:ext uri="{FF2B5EF4-FFF2-40B4-BE49-F238E27FC236}">
                <a16:creationId xmlns:a16="http://schemas.microsoft.com/office/drawing/2014/main" id="{12606688-9042-46BE-82EA-2A9034C21250}"/>
              </a:ext>
            </a:extLst>
          </p:cNvPr>
          <p:cNvSpPr>
            <a:spLocks noGrp="1"/>
          </p:cNvSpPr>
          <p:nvPr>
            <p:ph type="pic" sz="quarter" idx="13"/>
          </p:nvPr>
        </p:nvSpPr>
        <p:spPr>
          <a:xfrm>
            <a:off x="6645657" y="3061267"/>
            <a:ext cx="1643384" cy="1643384"/>
          </a:xfrm>
          <a:prstGeom prst="rect">
            <a:avLst/>
          </a:prstGeom>
        </p:spPr>
        <p:txBody>
          <a:bodyPr rtlCol="0"/>
          <a:lstStyle/>
          <a:p>
            <a:pPr rtl="0"/>
            <a:r>
              <a:rPr lang="nl-NL" noProof="0"/>
              <a:t>Klik op het pictogram als u een afbeelding wilt toevoegen</a:t>
            </a:r>
          </a:p>
        </p:txBody>
      </p:sp>
      <p:sp>
        <p:nvSpPr>
          <p:cNvPr id="8" name="Tijdelijke aanduiding voor afbeelding 4" title="Decoratief">
            <a:extLst>
              <a:ext uri="{FF2B5EF4-FFF2-40B4-BE49-F238E27FC236}">
                <a16:creationId xmlns:a16="http://schemas.microsoft.com/office/drawing/2014/main" id="{94A72397-DF36-48ED-9888-0827D143B9BE}"/>
              </a:ext>
            </a:extLst>
          </p:cNvPr>
          <p:cNvSpPr>
            <a:spLocks noGrp="1"/>
          </p:cNvSpPr>
          <p:nvPr>
            <p:ph type="pic" sz="quarter" idx="14"/>
          </p:nvPr>
        </p:nvSpPr>
        <p:spPr>
          <a:xfrm>
            <a:off x="9449049" y="3061267"/>
            <a:ext cx="1643384" cy="1643384"/>
          </a:xfrm>
          <a:prstGeom prst="rect">
            <a:avLst/>
          </a:prstGeom>
        </p:spPr>
        <p:txBody>
          <a:bodyPr rtlCol="0"/>
          <a:lstStyle/>
          <a:p>
            <a:pPr rtl="0"/>
            <a:r>
              <a:rPr lang="nl-NL" noProof="0"/>
              <a:t>Klik op het pictogram als u een afbeelding wilt toevoegen</a:t>
            </a:r>
          </a:p>
        </p:txBody>
      </p:sp>
      <p:sp>
        <p:nvSpPr>
          <p:cNvPr id="9" name="Tijdelijke aanduiding voor tekst 6">
            <a:extLst>
              <a:ext uri="{FF2B5EF4-FFF2-40B4-BE49-F238E27FC236}">
                <a16:creationId xmlns:a16="http://schemas.microsoft.com/office/drawing/2014/main" id="{DD736A8B-DD51-4DE5-A500-3F2E06CA9E12}"/>
              </a:ext>
            </a:extLst>
          </p:cNvPr>
          <p:cNvSpPr>
            <a:spLocks noGrp="1"/>
          </p:cNvSpPr>
          <p:nvPr>
            <p:ph type="body" sz="quarter" idx="15"/>
          </p:nvPr>
        </p:nvSpPr>
        <p:spPr>
          <a:xfrm>
            <a:off x="604711" y="5272005"/>
            <a:ext cx="2517605" cy="1029458"/>
          </a:xfrm>
        </p:spPr>
        <p:txBody>
          <a:bodyPr lIns="0" rtlCol="0">
            <a:noAutofit/>
          </a:bodyPr>
          <a:lstStyle>
            <a:lvl1pPr marL="0" indent="0" algn="ctr">
              <a:buNone/>
              <a:defRPr sz="1400">
                <a:latin typeface="+mn-lt"/>
                <a:cs typeface="Arial" panose="020B0604020202020204" pitchFamily="34" charset="0"/>
              </a:defRPr>
            </a:lvl1pPr>
          </a:lstStyle>
          <a:p>
            <a:pPr lvl="0" rtl="0"/>
            <a:r>
              <a:rPr lang="nl-NL" noProof="0"/>
              <a:t>Klikken om de tekststijl van het model te bewerken</a:t>
            </a:r>
          </a:p>
        </p:txBody>
      </p:sp>
      <p:sp>
        <p:nvSpPr>
          <p:cNvPr id="10" name="Tijdelijke aanduiding voor tekst 6">
            <a:extLst>
              <a:ext uri="{FF2B5EF4-FFF2-40B4-BE49-F238E27FC236}">
                <a16:creationId xmlns:a16="http://schemas.microsoft.com/office/drawing/2014/main" id="{088F0D2C-15BE-4CDF-B390-80500DDD7436}"/>
              </a:ext>
            </a:extLst>
          </p:cNvPr>
          <p:cNvSpPr>
            <a:spLocks noGrp="1"/>
          </p:cNvSpPr>
          <p:nvPr>
            <p:ph type="body" sz="quarter" idx="16" hasCustomPrompt="1"/>
          </p:nvPr>
        </p:nvSpPr>
        <p:spPr>
          <a:xfrm>
            <a:off x="604711" y="4791479"/>
            <a:ext cx="2517605" cy="382749"/>
          </a:xfrm>
        </p:spPr>
        <p:txBody>
          <a:bodyPr lIns="0" rtlCol="0" anchor="b">
            <a:noAutofit/>
          </a:bodyPr>
          <a:lstStyle>
            <a:lvl1pPr marL="0" indent="0" algn="ctr">
              <a:buNone/>
              <a:defRPr sz="1600" b="1">
                <a:latin typeface="+mj-lt"/>
                <a:cs typeface="Arial" panose="020B0604020202020204" pitchFamily="34" charset="0"/>
              </a:defRPr>
            </a:lvl1pPr>
          </a:lstStyle>
          <a:p>
            <a:pPr lvl="0" rtl="0"/>
            <a:r>
              <a:rPr lang="nl-NL" noProof="0"/>
              <a:t>HIER EEN NAAM TOEVOEGEN</a:t>
            </a:r>
          </a:p>
        </p:txBody>
      </p:sp>
      <p:sp>
        <p:nvSpPr>
          <p:cNvPr id="11" name="Tijdelijke aanduiding voor tekst 6">
            <a:extLst>
              <a:ext uri="{FF2B5EF4-FFF2-40B4-BE49-F238E27FC236}">
                <a16:creationId xmlns:a16="http://schemas.microsoft.com/office/drawing/2014/main" id="{BC14EC5C-D80F-42F2-A5F0-D4F07AADAECE}"/>
              </a:ext>
            </a:extLst>
          </p:cNvPr>
          <p:cNvSpPr>
            <a:spLocks noGrp="1"/>
          </p:cNvSpPr>
          <p:nvPr>
            <p:ph type="body" sz="quarter" idx="17"/>
          </p:nvPr>
        </p:nvSpPr>
        <p:spPr>
          <a:xfrm>
            <a:off x="3410942" y="5272005"/>
            <a:ext cx="2517605" cy="1029458"/>
          </a:xfrm>
        </p:spPr>
        <p:txBody>
          <a:bodyPr lIns="0" rtlCol="0">
            <a:noAutofit/>
          </a:bodyPr>
          <a:lstStyle>
            <a:lvl1pPr marL="0" indent="0" algn="ctr">
              <a:buNone/>
              <a:defRPr sz="1400">
                <a:latin typeface="+mn-lt"/>
                <a:cs typeface="Arial" panose="020B0604020202020204" pitchFamily="34" charset="0"/>
              </a:defRPr>
            </a:lvl1pPr>
          </a:lstStyle>
          <a:p>
            <a:pPr lvl="0" rtl="0"/>
            <a:r>
              <a:rPr lang="nl-NL" noProof="0"/>
              <a:t>Klikken om de tekststijl van het model te bewerken</a:t>
            </a:r>
          </a:p>
        </p:txBody>
      </p:sp>
      <p:sp>
        <p:nvSpPr>
          <p:cNvPr id="12" name="Tijdelijke aanduiding voor tekst 6">
            <a:extLst>
              <a:ext uri="{FF2B5EF4-FFF2-40B4-BE49-F238E27FC236}">
                <a16:creationId xmlns:a16="http://schemas.microsoft.com/office/drawing/2014/main" id="{235DD3B7-76E7-45B9-B75B-30D7AFC8EE6C}"/>
              </a:ext>
            </a:extLst>
          </p:cNvPr>
          <p:cNvSpPr>
            <a:spLocks noGrp="1"/>
          </p:cNvSpPr>
          <p:nvPr>
            <p:ph type="body" sz="quarter" idx="18" hasCustomPrompt="1"/>
          </p:nvPr>
        </p:nvSpPr>
        <p:spPr>
          <a:xfrm>
            <a:off x="3410942" y="4791479"/>
            <a:ext cx="2517605" cy="382749"/>
          </a:xfrm>
        </p:spPr>
        <p:txBody>
          <a:bodyPr lIns="0" rtlCol="0" anchor="b">
            <a:noAutofit/>
          </a:bodyPr>
          <a:lstStyle>
            <a:lvl1pPr marL="0" indent="0" algn="ctr">
              <a:buNone/>
              <a:defRPr sz="1600" b="1">
                <a:latin typeface="+mj-lt"/>
                <a:cs typeface="Arial" panose="020B0604020202020204" pitchFamily="34" charset="0"/>
              </a:defRPr>
            </a:lvl1pPr>
          </a:lstStyle>
          <a:p>
            <a:pPr lvl="0" rtl="0"/>
            <a:r>
              <a:rPr lang="nl-NL" noProof="0"/>
              <a:t>HIER EEN NAAM TOEVOEGEN</a:t>
            </a:r>
          </a:p>
        </p:txBody>
      </p:sp>
      <p:sp>
        <p:nvSpPr>
          <p:cNvPr id="17" name="Tijdelijke aanduiding voor tekst 6">
            <a:extLst>
              <a:ext uri="{FF2B5EF4-FFF2-40B4-BE49-F238E27FC236}">
                <a16:creationId xmlns:a16="http://schemas.microsoft.com/office/drawing/2014/main" id="{5A499762-AEDB-43BC-89CC-CC0602BEAF73}"/>
              </a:ext>
            </a:extLst>
          </p:cNvPr>
          <p:cNvSpPr>
            <a:spLocks noGrp="1"/>
          </p:cNvSpPr>
          <p:nvPr>
            <p:ph type="body" sz="quarter" idx="23"/>
          </p:nvPr>
        </p:nvSpPr>
        <p:spPr>
          <a:xfrm>
            <a:off x="6217173" y="5282275"/>
            <a:ext cx="2517605" cy="1029458"/>
          </a:xfrm>
        </p:spPr>
        <p:txBody>
          <a:bodyPr lIns="0" rtlCol="0">
            <a:noAutofit/>
          </a:bodyPr>
          <a:lstStyle>
            <a:lvl1pPr marL="0" indent="0" algn="ctr">
              <a:buNone/>
              <a:defRPr sz="1400">
                <a:latin typeface="+mn-lt"/>
                <a:cs typeface="Arial" panose="020B0604020202020204" pitchFamily="34" charset="0"/>
              </a:defRPr>
            </a:lvl1pPr>
          </a:lstStyle>
          <a:p>
            <a:pPr lvl="0" rtl="0"/>
            <a:r>
              <a:rPr lang="nl-NL" noProof="0"/>
              <a:t>Klikken om de tekststijl van het model te bewerken</a:t>
            </a:r>
          </a:p>
        </p:txBody>
      </p:sp>
      <p:sp>
        <p:nvSpPr>
          <p:cNvPr id="18" name="Tijdelijke aanduiding voor tekst 6">
            <a:extLst>
              <a:ext uri="{FF2B5EF4-FFF2-40B4-BE49-F238E27FC236}">
                <a16:creationId xmlns:a16="http://schemas.microsoft.com/office/drawing/2014/main" id="{880EDD7E-326D-47DC-B58D-88ECE1D00F94}"/>
              </a:ext>
            </a:extLst>
          </p:cNvPr>
          <p:cNvSpPr>
            <a:spLocks noGrp="1"/>
          </p:cNvSpPr>
          <p:nvPr>
            <p:ph type="body" sz="quarter" idx="24" hasCustomPrompt="1"/>
          </p:nvPr>
        </p:nvSpPr>
        <p:spPr>
          <a:xfrm>
            <a:off x="6217173" y="4801749"/>
            <a:ext cx="2517605" cy="382749"/>
          </a:xfrm>
        </p:spPr>
        <p:txBody>
          <a:bodyPr lIns="0" rtlCol="0" anchor="b">
            <a:noAutofit/>
          </a:bodyPr>
          <a:lstStyle>
            <a:lvl1pPr marL="0" indent="0" algn="ctr">
              <a:buNone/>
              <a:defRPr sz="1600" b="1">
                <a:latin typeface="+mj-lt"/>
                <a:cs typeface="Arial" panose="020B0604020202020204" pitchFamily="34" charset="0"/>
              </a:defRPr>
            </a:lvl1pPr>
          </a:lstStyle>
          <a:p>
            <a:pPr lvl="0" rtl="0"/>
            <a:r>
              <a:rPr lang="nl-NL" noProof="0"/>
              <a:t>HIER EEN NAAM TOEVOEGEN</a:t>
            </a:r>
          </a:p>
        </p:txBody>
      </p:sp>
      <p:sp>
        <p:nvSpPr>
          <p:cNvPr id="19" name="Tijdelijke aanduiding voor tekst 6">
            <a:extLst>
              <a:ext uri="{FF2B5EF4-FFF2-40B4-BE49-F238E27FC236}">
                <a16:creationId xmlns:a16="http://schemas.microsoft.com/office/drawing/2014/main" id="{DB92C933-F978-486C-A305-0BAC73E0F152}"/>
              </a:ext>
            </a:extLst>
          </p:cNvPr>
          <p:cNvSpPr>
            <a:spLocks noGrp="1"/>
          </p:cNvSpPr>
          <p:nvPr>
            <p:ph type="body" sz="quarter" idx="25"/>
          </p:nvPr>
        </p:nvSpPr>
        <p:spPr>
          <a:xfrm>
            <a:off x="9023403" y="5282275"/>
            <a:ext cx="2517605" cy="1029458"/>
          </a:xfrm>
        </p:spPr>
        <p:txBody>
          <a:bodyPr lIns="0" rtlCol="0">
            <a:noAutofit/>
          </a:bodyPr>
          <a:lstStyle>
            <a:lvl1pPr marL="0" indent="0" algn="ctr">
              <a:buNone/>
              <a:defRPr sz="1400">
                <a:latin typeface="+mn-lt"/>
                <a:cs typeface="Arial" panose="020B0604020202020204" pitchFamily="34" charset="0"/>
              </a:defRPr>
            </a:lvl1pPr>
          </a:lstStyle>
          <a:p>
            <a:pPr lvl="0" rtl="0"/>
            <a:r>
              <a:rPr lang="nl-NL" noProof="0"/>
              <a:t>Klikken om de tekststijl van het model te bewerken</a:t>
            </a:r>
          </a:p>
        </p:txBody>
      </p:sp>
      <p:sp>
        <p:nvSpPr>
          <p:cNvPr id="20" name="Tijdelijke aanduiding voor tekst 6">
            <a:extLst>
              <a:ext uri="{FF2B5EF4-FFF2-40B4-BE49-F238E27FC236}">
                <a16:creationId xmlns:a16="http://schemas.microsoft.com/office/drawing/2014/main" id="{B18BFAE0-942E-42DB-BD07-596D50E07E37}"/>
              </a:ext>
            </a:extLst>
          </p:cNvPr>
          <p:cNvSpPr>
            <a:spLocks noGrp="1"/>
          </p:cNvSpPr>
          <p:nvPr>
            <p:ph type="body" sz="quarter" idx="26" hasCustomPrompt="1"/>
          </p:nvPr>
        </p:nvSpPr>
        <p:spPr>
          <a:xfrm>
            <a:off x="9023403" y="4801749"/>
            <a:ext cx="2517605" cy="382749"/>
          </a:xfrm>
        </p:spPr>
        <p:txBody>
          <a:bodyPr lIns="0" rtlCol="0" anchor="b">
            <a:noAutofit/>
          </a:bodyPr>
          <a:lstStyle>
            <a:lvl1pPr marL="0" indent="0" algn="ctr">
              <a:buNone/>
              <a:defRPr sz="1600" b="1">
                <a:latin typeface="+mj-lt"/>
                <a:cs typeface="Arial" panose="020B0604020202020204" pitchFamily="34" charset="0"/>
              </a:defRPr>
            </a:lvl1pPr>
          </a:lstStyle>
          <a:p>
            <a:pPr lvl="0" rtl="0"/>
            <a:r>
              <a:rPr lang="nl-NL" noProof="0"/>
              <a:t>HIER EEN NAAM TOEVOEGEN</a:t>
            </a:r>
          </a:p>
        </p:txBody>
      </p:sp>
      <p:sp>
        <p:nvSpPr>
          <p:cNvPr id="21" name="Vorm 62" title="Decoratief">
            <a:extLst>
              <a:ext uri="{FF2B5EF4-FFF2-40B4-BE49-F238E27FC236}">
                <a16:creationId xmlns:a16="http://schemas.microsoft.com/office/drawing/2014/main" id="{E1A23DB6-E067-4A30-8C4B-98B452428518}"/>
              </a:ext>
            </a:extLst>
          </p:cNvPr>
          <p:cNvSpPr/>
          <p:nvPr userDrawn="1"/>
        </p:nvSpPr>
        <p:spPr>
          <a:xfrm rot="16200000" flipV="1">
            <a:off x="6096000" y="759266"/>
            <a:ext cx="0" cy="2188805"/>
          </a:xfrm>
          <a:prstGeom prst="line">
            <a:avLst/>
          </a:prstGeom>
          <a:ln w="76200">
            <a:solidFill>
              <a:schemeClr val="accent1">
                <a:lumMod val="60000"/>
                <a:lumOff val="40000"/>
              </a:schemeClr>
            </a:solidFill>
            <a:miter lim="400000"/>
          </a:ln>
        </p:spPr>
        <p:txBody>
          <a:bodyPr lIns="19050" tIns="19050" rIns="19050" bIns="19050" rtlCol="0" anchor="ctr"/>
          <a:lstStyle/>
          <a:p>
            <a:pPr algn="ctr" rtl="0">
              <a:defRPr sz="3000">
                <a:solidFill>
                  <a:srgbClr val="000000"/>
                </a:solidFill>
                <a:latin typeface="Helvetica Light"/>
                <a:ea typeface="Helvetica Light"/>
                <a:cs typeface="Helvetica Light"/>
                <a:sym typeface="Helvetica Light"/>
              </a:defRPr>
            </a:pPr>
            <a:endParaRPr lang="nl-NL" sz="1500" noProof="0">
              <a:solidFill>
                <a:schemeClr val="bg1"/>
              </a:solidFill>
            </a:endParaRPr>
          </a:p>
        </p:txBody>
      </p:sp>
    </p:spTree>
    <p:extLst>
      <p:ext uri="{BB962C8B-B14F-4D97-AF65-F5344CB8AC3E}">
        <p14:creationId xmlns:p14="http://schemas.microsoft.com/office/powerpoint/2010/main" val="309790752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8_Aangepaste indeling">
    <p:spTree>
      <p:nvGrpSpPr>
        <p:cNvPr id="1" name=""/>
        <p:cNvGrpSpPr/>
        <p:nvPr/>
      </p:nvGrpSpPr>
      <p:grpSpPr>
        <a:xfrm>
          <a:off x="0" y="0"/>
          <a:ext cx="0" cy="0"/>
          <a:chOff x="0" y="0"/>
          <a:chExt cx="0" cy="0"/>
        </a:xfrm>
      </p:grpSpPr>
      <p:sp>
        <p:nvSpPr>
          <p:cNvPr id="4" name="Rechthoek 3" title="Decoratief"/>
          <p:cNvSpPr/>
          <p:nvPr userDrawn="1"/>
        </p:nvSpPr>
        <p:spPr>
          <a:xfrm>
            <a:off x="0" y="1964267"/>
            <a:ext cx="3052729" cy="24435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noProof="0"/>
          </a:p>
        </p:txBody>
      </p:sp>
      <p:sp>
        <p:nvSpPr>
          <p:cNvPr id="21" name="Rechthoek 20" title="Decoratief"/>
          <p:cNvSpPr/>
          <p:nvPr userDrawn="1"/>
        </p:nvSpPr>
        <p:spPr>
          <a:xfrm>
            <a:off x="6092848" y="1964267"/>
            <a:ext cx="3052729" cy="244350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noProof="0"/>
          </a:p>
        </p:txBody>
      </p:sp>
      <p:sp>
        <p:nvSpPr>
          <p:cNvPr id="28" name="Rechthoek 27" title="Decoratief"/>
          <p:cNvSpPr/>
          <p:nvPr userDrawn="1"/>
        </p:nvSpPr>
        <p:spPr>
          <a:xfrm>
            <a:off x="9139272" y="4414498"/>
            <a:ext cx="3052729" cy="2443502"/>
          </a:xfrm>
          <a:prstGeom prst="rect">
            <a:avLst/>
          </a:prstGeom>
          <a:solidFill>
            <a:schemeClr val="accent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noProof="0"/>
          </a:p>
        </p:txBody>
      </p:sp>
      <p:sp>
        <p:nvSpPr>
          <p:cNvPr id="2" name="Titel 1">
            <a:extLst>
              <a:ext uri="{FF2B5EF4-FFF2-40B4-BE49-F238E27FC236}">
                <a16:creationId xmlns:a16="http://schemas.microsoft.com/office/drawing/2014/main" id="{A8FBBE79-9A2D-485C-A5FF-D6F6AFD2AFC3}"/>
              </a:ext>
            </a:extLst>
          </p:cNvPr>
          <p:cNvSpPr>
            <a:spLocks noGrp="1"/>
          </p:cNvSpPr>
          <p:nvPr userDrawn="1">
            <p:ph type="title"/>
          </p:nvPr>
        </p:nvSpPr>
        <p:spPr>
          <a:xfrm>
            <a:off x="2106887" y="616350"/>
            <a:ext cx="7978227" cy="1062602"/>
          </a:xfrm>
        </p:spPr>
        <p:txBody>
          <a:bodyPr lIns="0" rtlCol="0"/>
          <a:lstStyle>
            <a:lvl1pPr algn="ctr">
              <a:defRPr>
                <a:solidFill>
                  <a:schemeClr val="tx2"/>
                </a:solidFill>
              </a:defRPr>
            </a:lvl1pPr>
          </a:lstStyle>
          <a:p>
            <a:pPr rtl="0"/>
            <a:r>
              <a:rPr lang="nl-NL" noProof="0"/>
              <a:t>Klik om stijl te bewerken</a:t>
            </a:r>
          </a:p>
        </p:txBody>
      </p:sp>
      <p:sp>
        <p:nvSpPr>
          <p:cNvPr id="30" name="Tijdelijke aanduiding voor afbeelding 4" title="Decoratief">
            <a:extLst>
              <a:ext uri="{FF2B5EF4-FFF2-40B4-BE49-F238E27FC236}">
                <a16:creationId xmlns:a16="http://schemas.microsoft.com/office/drawing/2014/main" id="{0D8C8A61-C19F-4EF6-A991-5B6EFC5F7AFB}"/>
              </a:ext>
            </a:extLst>
          </p:cNvPr>
          <p:cNvSpPr>
            <a:spLocks noGrp="1"/>
          </p:cNvSpPr>
          <p:nvPr>
            <p:ph type="pic" sz="quarter" idx="11"/>
          </p:nvPr>
        </p:nvSpPr>
        <p:spPr>
          <a:xfrm>
            <a:off x="0" y="4416552"/>
            <a:ext cx="3054096" cy="2441448"/>
          </a:xfrm>
          <a:prstGeom prst="rect">
            <a:avLst/>
          </a:prstGeom>
        </p:spPr>
        <p:txBody>
          <a:bodyPr rtlCol="0">
            <a:normAutofit/>
          </a:bodyPr>
          <a:lstStyle>
            <a:lvl1pPr algn="ctr">
              <a:defRPr sz="1600"/>
            </a:lvl1pPr>
          </a:lstStyle>
          <a:p>
            <a:pPr rtl="0"/>
            <a:r>
              <a:rPr lang="nl-NL" noProof="0"/>
              <a:t>Klik op het pictogram als u een afbeelding wilt toevoegen</a:t>
            </a:r>
          </a:p>
        </p:txBody>
      </p:sp>
      <p:sp>
        <p:nvSpPr>
          <p:cNvPr id="32" name="Tijdelijke aanduiding voor afbeelding 4" title="Decoratief">
            <a:extLst>
              <a:ext uri="{FF2B5EF4-FFF2-40B4-BE49-F238E27FC236}">
                <a16:creationId xmlns:a16="http://schemas.microsoft.com/office/drawing/2014/main" id="{12606688-9042-46BE-82EA-2A9034C21250}"/>
              </a:ext>
            </a:extLst>
          </p:cNvPr>
          <p:cNvSpPr>
            <a:spLocks noGrp="1"/>
          </p:cNvSpPr>
          <p:nvPr>
            <p:ph type="pic" sz="quarter" idx="13"/>
          </p:nvPr>
        </p:nvSpPr>
        <p:spPr>
          <a:xfrm>
            <a:off x="3046424" y="1964267"/>
            <a:ext cx="3054096" cy="2441448"/>
          </a:xfrm>
          <a:prstGeom prst="rect">
            <a:avLst/>
          </a:prstGeom>
        </p:spPr>
        <p:txBody>
          <a:bodyPr rtlCol="0">
            <a:normAutofit/>
          </a:bodyPr>
          <a:lstStyle>
            <a:lvl1pPr algn="ctr">
              <a:defRPr sz="1600"/>
            </a:lvl1pPr>
          </a:lstStyle>
          <a:p>
            <a:pPr rtl="0"/>
            <a:r>
              <a:rPr lang="nl-NL" noProof="0"/>
              <a:t>Klik op het pictogram als u een afbeelding wilt toevoegen</a:t>
            </a:r>
          </a:p>
        </p:txBody>
      </p:sp>
      <p:sp>
        <p:nvSpPr>
          <p:cNvPr id="33" name="Tijdelijke aanduiding voor afbeelding 4" title="Decoratief">
            <a:extLst>
              <a:ext uri="{FF2B5EF4-FFF2-40B4-BE49-F238E27FC236}">
                <a16:creationId xmlns:a16="http://schemas.microsoft.com/office/drawing/2014/main" id="{94A72397-DF36-48ED-9888-0827D143B9BE}"/>
              </a:ext>
            </a:extLst>
          </p:cNvPr>
          <p:cNvSpPr>
            <a:spLocks noGrp="1"/>
          </p:cNvSpPr>
          <p:nvPr>
            <p:ph type="pic" sz="quarter" idx="14"/>
          </p:nvPr>
        </p:nvSpPr>
        <p:spPr>
          <a:xfrm>
            <a:off x="9137904" y="1964267"/>
            <a:ext cx="3054096" cy="2441448"/>
          </a:xfrm>
          <a:prstGeom prst="rect">
            <a:avLst/>
          </a:prstGeom>
        </p:spPr>
        <p:txBody>
          <a:bodyPr rtlCol="0">
            <a:normAutofit/>
          </a:bodyPr>
          <a:lstStyle>
            <a:lvl1pPr algn="ctr">
              <a:defRPr sz="1600"/>
            </a:lvl1pPr>
          </a:lstStyle>
          <a:p>
            <a:pPr rtl="0"/>
            <a:r>
              <a:rPr lang="nl-NL" noProof="0"/>
              <a:t>Klik op het pictogram als u een afbeelding wilt toevoegen</a:t>
            </a:r>
          </a:p>
        </p:txBody>
      </p:sp>
      <p:sp>
        <p:nvSpPr>
          <p:cNvPr id="26" name="Rechthoek 25" title="Decoratief"/>
          <p:cNvSpPr/>
          <p:nvPr userDrawn="1"/>
        </p:nvSpPr>
        <p:spPr>
          <a:xfrm>
            <a:off x="3046424" y="4414498"/>
            <a:ext cx="3052729" cy="24435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noProof="0"/>
          </a:p>
        </p:txBody>
      </p:sp>
      <p:sp>
        <p:nvSpPr>
          <p:cNvPr id="9" name="Tijdelijke aanduiding voor tekst 6">
            <a:extLst>
              <a:ext uri="{FF2B5EF4-FFF2-40B4-BE49-F238E27FC236}">
                <a16:creationId xmlns:a16="http://schemas.microsoft.com/office/drawing/2014/main" id="{DD736A8B-DD51-4DE5-A500-3F2E06CA9E12}"/>
              </a:ext>
            </a:extLst>
          </p:cNvPr>
          <p:cNvSpPr>
            <a:spLocks noGrp="1"/>
          </p:cNvSpPr>
          <p:nvPr userDrawn="1">
            <p:ph type="body" sz="quarter" idx="15"/>
          </p:nvPr>
        </p:nvSpPr>
        <p:spPr>
          <a:xfrm>
            <a:off x="264410" y="3652861"/>
            <a:ext cx="2517605" cy="484146"/>
          </a:xfrm>
        </p:spPr>
        <p:txBody>
          <a:bodyPr lIns="0" rtlCol="0">
            <a:noAutofit/>
          </a:bodyPr>
          <a:lstStyle>
            <a:lvl1pPr marL="0" indent="0" algn="ctr">
              <a:buNone/>
              <a:defRPr sz="1400">
                <a:solidFill>
                  <a:schemeClr val="bg1"/>
                </a:solidFill>
                <a:latin typeface="+mn-lt"/>
                <a:cs typeface="Arial" panose="020B0604020202020204" pitchFamily="34" charset="0"/>
              </a:defRPr>
            </a:lvl1pPr>
          </a:lstStyle>
          <a:p>
            <a:pPr lvl="0" rtl="0"/>
            <a:r>
              <a:rPr lang="nl-NL" noProof="0"/>
              <a:t>Klikken om de tekststijl van het model te bewerken</a:t>
            </a:r>
          </a:p>
        </p:txBody>
      </p:sp>
      <p:sp>
        <p:nvSpPr>
          <p:cNvPr id="10" name="Tijdelijke aanduiding voor tekst 6">
            <a:extLst>
              <a:ext uri="{FF2B5EF4-FFF2-40B4-BE49-F238E27FC236}">
                <a16:creationId xmlns:a16="http://schemas.microsoft.com/office/drawing/2014/main" id="{088F0D2C-15BE-4CDF-B390-80500DDD7436}"/>
              </a:ext>
            </a:extLst>
          </p:cNvPr>
          <p:cNvSpPr>
            <a:spLocks noGrp="1"/>
          </p:cNvSpPr>
          <p:nvPr userDrawn="1">
            <p:ph type="body" sz="quarter" idx="16" hasCustomPrompt="1"/>
          </p:nvPr>
        </p:nvSpPr>
        <p:spPr>
          <a:xfrm>
            <a:off x="264410" y="3248535"/>
            <a:ext cx="2517605" cy="382749"/>
          </a:xfrm>
        </p:spPr>
        <p:txBody>
          <a:bodyPr lIns="0" rtlCol="0" anchor="b">
            <a:noAutofit/>
          </a:bodyPr>
          <a:lstStyle>
            <a:lvl1pPr marL="0" indent="0" algn="ctr">
              <a:buNone/>
              <a:defRPr sz="1600" b="1">
                <a:solidFill>
                  <a:schemeClr val="bg1"/>
                </a:solidFill>
                <a:latin typeface="+mj-lt"/>
                <a:cs typeface="Arial" panose="020B0604020202020204" pitchFamily="34" charset="0"/>
              </a:defRPr>
            </a:lvl1pPr>
          </a:lstStyle>
          <a:p>
            <a:pPr lvl="0" rtl="0"/>
            <a:r>
              <a:rPr lang="nl-NL" noProof="0"/>
              <a:t>HIER EEN NAAM TOEVOEGEN</a:t>
            </a:r>
          </a:p>
        </p:txBody>
      </p:sp>
      <p:sp>
        <p:nvSpPr>
          <p:cNvPr id="11" name="Tijdelijke aanduiding voor tekst 6">
            <a:extLst>
              <a:ext uri="{FF2B5EF4-FFF2-40B4-BE49-F238E27FC236}">
                <a16:creationId xmlns:a16="http://schemas.microsoft.com/office/drawing/2014/main" id="{BC14EC5C-D80F-42F2-A5F0-D4F07AADAECE}"/>
              </a:ext>
            </a:extLst>
          </p:cNvPr>
          <p:cNvSpPr>
            <a:spLocks noGrp="1"/>
          </p:cNvSpPr>
          <p:nvPr userDrawn="1">
            <p:ph type="body" sz="quarter" idx="17"/>
          </p:nvPr>
        </p:nvSpPr>
        <p:spPr>
          <a:xfrm>
            <a:off x="6359042" y="3652861"/>
            <a:ext cx="2517605" cy="484146"/>
          </a:xfrm>
        </p:spPr>
        <p:txBody>
          <a:bodyPr lIns="0" rtlCol="0">
            <a:noAutofit/>
          </a:bodyPr>
          <a:lstStyle>
            <a:lvl1pPr marL="0" indent="0" algn="ctr">
              <a:buNone/>
              <a:defRPr sz="1400">
                <a:solidFill>
                  <a:schemeClr val="bg1"/>
                </a:solidFill>
                <a:latin typeface="+mn-lt"/>
                <a:cs typeface="Arial" panose="020B0604020202020204" pitchFamily="34" charset="0"/>
              </a:defRPr>
            </a:lvl1pPr>
          </a:lstStyle>
          <a:p>
            <a:pPr lvl="0" rtl="0"/>
            <a:r>
              <a:rPr lang="nl-NL" noProof="0"/>
              <a:t>Klikken om de tekststijl van het model te bewerken</a:t>
            </a:r>
          </a:p>
        </p:txBody>
      </p:sp>
      <p:sp>
        <p:nvSpPr>
          <p:cNvPr id="12" name="Tijdelijke aanduiding voor tekst 6">
            <a:extLst>
              <a:ext uri="{FF2B5EF4-FFF2-40B4-BE49-F238E27FC236}">
                <a16:creationId xmlns:a16="http://schemas.microsoft.com/office/drawing/2014/main" id="{235DD3B7-76E7-45B9-B75B-30D7AFC8EE6C}"/>
              </a:ext>
            </a:extLst>
          </p:cNvPr>
          <p:cNvSpPr>
            <a:spLocks noGrp="1"/>
          </p:cNvSpPr>
          <p:nvPr userDrawn="1">
            <p:ph type="body" sz="quarter" idx="18" hasCustomPrompt="1"/>
          </p:nvPr>
        </p:nvSpPr>
        <p:spPr>
          <a:xfrm>
            <a:off x="6359042" y="3248535"/>
            <a:ext cx="2517605" cy="382749"/>
          </a:xfrm>
        </p:spPr>
        <p:txBody>
          <a:bodyPr lIns="0" rtlCol="0" anchor="b">
            <a:noAutofit/>
          </a:bodyPr>
          <a:lstStyle>
            <a:lvl1pPr marL="0" indent="0" algn="ctr">
              <a:buNone/>
              <a:defRPr sz="1600" b="1">
                <a:solidFill>
                  <a:schemeClr val="bg1"/>
                </a:solidFill>
                <a:latin typeface="+mj-lt"/>
                <a:cs typeface="Arial" panose="020B0604020202020204" pitchFamily="34" charset="0"/>
              </a:defRPr>
            </a:lvl1pPr>
          </a:lstStyle>
          <a:p>
            <a:pPr lvl="0" rtl="0"/>
            <a:r>
              <a:rPr lang="nl-NL" noProof="0"/>
              <a:t>HIER EEN NAAM TOEVOEGEN</a:t>
            </a:r>
          </a:p>
        </p:txBody>
      </p:sp>
      <p:sp>
        <p:nvSpPr>
          <p:cNvPr id="13" name="Tijdelijke aanduiding voor tekst 6">
            <a:extLst>
              <a:ext uri="{FF2B5EF4-FFF2-40B4-BE49-F238E27FC236}">
                <a16:creationId xmlns:a16="http://schemas.microsoft.com/office/drawing/2014/main" id="{3B9FAC90-EA8D-4C0E-A0D1-0D252B50A12F}"/>
              </a:ext>
            </a:extLst>
          </p:cNvPr>
          <p:cNvSpPr>
            <a:spLocks noGrp="1"/>
          </p:cNvSpPr>
          <p:nvPr userDrawn="1">
            <p:ph type="body" sz="quarter" idx="19"/>
          </p:nvPr>
        </p:nvSpPr>
        <p:spPr>
          <a:xfrm>
            <a:off x="3288925" y="5167572"/>
            <a:ext cx="2517605" cy="484146"/>
          </a:xfrm>
        </p:spPr>
        <p:txBody>
          <a:bodyPr lIns="0" rtlCol="0">
            <a:noAutofit/>
          </a:bodyPr>
          <a:lstStyle>
            <a:lvl1pPr marL="0" indent="0" algn="ctr">
              <a:buNone/>
              <a:defRPr sz="1400">
                <a:solidFill>
                  <a:schemeClr val="bg1"/>
                </a:solidFill>
                <a:latin typeface="+mn-lt"/>
                <a:cs typeface="Arial" panose="020B0604020202020204" pitchFamily="34" charset="0"/>
              </a:defRPr>
            </a:lvl1pPr>
          </a:lstStyle>
          <a:p>
            <a:pPr lvl="0" rtl="0"/>
            <a:r>
              <a:rPr lang="nl-NL" noProof="0"/>
              <a:t>Klikken om de tekststijl van het model te bewerken</a:t>
            </a:r>
          </a:p>
        </p:txBody>
      </p:sp>
      <p:sp>
        <p:nvSpPr>
          <p:cNvPr id="14" name="Tijdelijke aanduiding voor tekst 6">
            <a:extLst>
              <a:ext uri="{FF2B5EF4-FFF2-40B4-BE49-F238E27FC236}">
                <a16:creationId xmlns:a16="http://schemas.microsoft.com/office/drawing/2014/main" id="{5556F808-0B84-4923-9C86-83F13CFABBB6}"/>
              </a:ext>
            </a:extLst>
          </p:cNvPr>
          <p:cNvSpPr>
            <a:spLocks noGrp="1"/>
          </p:cNvSpPr>
          <p:nvPr userDrawn="1">
            <p:ph type="body" sz="quarter" idx="20" hasCustomPrompt="1"/>
          </p:nvPr>
        </p:nvSpPr>
        <p:spPr>
          <a:xfrm>
            <a:off x="3288925" y="4763246"/>
            <a:ext cx="2517605" cy="382749"/>
          </a:xfrm>
        </p:spPr>
        <p:txBody>
          <a:bodyPr lIns="0" rtlCol="0" anchor="b">
            <a:noAutofit/>
          </a:bodyPr>
          <a:lstStyle>
            <a:lvl1pPr marL="0" indent="0" algn="ctr">
              <a:buNone/>
              <a:defRPr sz="1600" b="1">
                <a:solidFill>
                  <a:schemeClr val="bg1"/>
                </a:solidFill>
                <a:latin typeface="+mj-lt"/>
                <a:cs typeface="Arial" panose="020B0604020202020204" pitchFamily="34" charset="0"/>
              </a:defRPr>
            </a:lvl1pPr>
          </a:lstStyle>
          <a:p>
            <a:pPr lvl="0" rtl="0"/>
            <a:r>
              <a:rPr lang="nl-NL" noProof="0"/>
              <a:t>HIER EEN NAAM TOEVOEGEN</a:t>
            </a:r>
          </a:p>
        </p:txBody>
      </p:sp>
      <p:sp>
        <p:nvSpPr>
          <p:cNvPr id="15" name="Tijdelijke aanduiding voor tekst 6">
            <a:extLst>
              <a:ext uri="{FF2B5EF4-FFF2-40B4-BE49-F238E27FC236}">
                <a16:creationId xmlns:a16="http://schemas.microsoft.com/office/drawing/2014/main" id="{6D49870F-68D7-4CDC-8F2A-696151FA2B90}"/>
              </a:ext>
            </a:extLst>
          </p:cNvPr>
          <p:cNvSpPr>
            <a:spLocks noGrp="1"/>
          </p:cNvSpPr>
          <p:nvPr userDrawn="1">
            <p:ph type="body" sz="quarter" idx="21"/>
          </p:nvPr>
        </p:nvSpPr>
        <p:spPr>
          <a:xfrm>
            <a:off x="9412281" y="5167572"/>
            <a:ext cx="2517605" cy="484146"/>
          </a:xfrm>
        </p:spPr>
        <p:txBody>
          <a:bodyPr lIns="0" rtlCol="0">
            <a:noAutofit/>
          </a:bodyPr>
          <a:lstStyle>
            <a:lvl1pPr marL="0" indent="0" algn="ctr">
              <a:buNone/>
              <a:defRPr sz="1400">
                <a:solidFill>
                  <a:schemeClr val="bg1"/>
                </a:solidFill>
                <a:latin typeface="+mn-lt"/>
                <a:cs typeface="Arial" panose="020B0604020202020204" pitchFamily="34" charset="0"/>
              </a:defRPr>
            </a:lvl1pPr>
          </a:lstStyle>
          <a:p>
            <a:pPr lvl="0" rtl="0"/>
            <a:r>
              <a:rPr lang="nl-NL" noProof="0"/>
              <a:t>Klikken om de tekststijl van het model te bewerken</a:t>
            </a:r>
          </a:p>
        </p:txBody>
      </p:sp>
      <p:sp>
        <p:nvSpPr>
          <p:cNvPr id="16" name="Tijdelijke aanduiding voor tekst 6">
            <a:extLst>
              <a:ext uri="{FF2B5EF4-FFF2-40B4-BE49-F238E27FC236}">
                <a16:creationId xmlns:a16="http://schemas.microsoft.com/office/drawing/2014/main" id="{530C251D-6B9A-485B-A02D-AAF34ECA7B5D}"/>
              </a:ext>
            </a:extLst>
          </p:cNvPr>
          <p:cNvSpPr>
            <a:spLocks noGrp="1"/>
          </p:cNvSpPr>
          <p:nvPr userDrawn="1">
            <p:ph type="body" sz="quarter" idx="22" hasCustomPrompt="1"/>
          </p:nvPr>
        </p:nvSpPr>
        <p:spPr>
          <a:xfrm>
            <a:off x="9412281" y="4763246"/>
            <a:ext cx="2517605" cy="382749"/>
          </a:xfrm>
        </p:spPr>
        <p:txBody>
          <a:bodyPr lIns="0" rtlCol="0" anchor="b">
            <a:noAutofit/>
          </a:bodyPr>
          <a:lstStyle>
            <a:lvl1pPr marL="0" indent="0" algn="ctr">
              <a:buNone/>
              <a:defRPr sz="1600" b="1">
                <a:solidFill>
                  <a:schemeClr val="bg1"/>
                </a:solidFill>
                <a:latin typeface="+mj-lt"/>
                <a:cs typeface="Arial" panose="020B0604020202020204" pitchFamily="34" charset="0"/>
              </a:defRPr>
            </a:lvl1pPr>
          </a:lstStyle>
          <a:p>
            <a:pPr lvl="0" rtl="0"/>
            <a:r>
              <a:rPr lang="nl-NL" noProof="0"/>
              <a:t>HIER EEN NAAM TOEVOEGEN</a:t>
            </a:r>
          </a:p>
        </p:txBody>
      </p:sp>
      <p:sp>
        <p:nvSpPr>
          <p:cNvPr id="31" name="Tijdelijke aanduiding voor afbeelding 4" title="Decoratief">
            <a:extLst>
              <a:ext uri="{FF2B5EF4-FFF2-40B4-BE49-F238E27FC236}">
                <a16:creationId xmlns:a16="http://schemas.microsoft.com/office/drawing/2014/main" id="{FB28CC40-CBF3-4E1C-841D-45C7739F95EE}"/>
              </a:ext>
            </a:extLst>
          </p:cNvPr>
          <p:cNvSpPr>
            <a:spLocks noGrp="1"/>
          </p:cNvSpPr>
          <p:nvPr>
            <p:ph type="pic" sz="quarter" idx="12"/>
          </p:nvPr>
        </p:nvSpPr>
        <p:spPr>
          <a:xfrm>
            <a:off x="6092848" y="4416552"/>
            <a:ext cx="3054096" cy="2441448"/>
          </a:xfrm>
          <a:prstGeom prst="rect">
            <a:avLst/>
          </a:prstGeom>
        </p:spPr>
        <p:txBody>
          <a:bodyPr rtlCol="0">
            <a:normAutofit/>
          </a:bodyPr>
          <a:lstStyle>
            <a:lvl1pPr algn="ctr">
              <a:defRPr sz="1600"/>
            </a:lvl1pPr>
          </a:lstStyle>
          <a:p>
            <a:pPr rtl="0"/>
            <a:r>
              <a:rPr lang="nl-NL" noProof="0"/>
              <a:t>Klik op het pictogram als u een afbeelding wilt toevoegen</a:t>
            </a:r>
          </a:p>
        </p:txBody>
      </p:sp>
    </p:spTree>
    <p:extLst>
      <p:ext uri="{BB962C8B-B14F-4D97-AF65-F5344CB8AC3E}">
        <p14:creationId xmlns:p14="http://schemas.microsoft.com/office/powerpoint/2010/main" val="428657566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_Leeg ">
    <p:spTree>
      <p:nvGrpSpPr>
        <p:cNvPr id="1" name=""/>
        <p:cNvGrpSpPr/>
        <p:nvPr/>
      </p:nvGrpSpPr>
      <p:grpSpPr>
        <a:xfrm>
          <a:off x="0" y="0"/>
          <a:ext cx="0" cy="0"/>
          <a:chOff x="0" y="0"/>
          <a:chExt cx="0" cy="0"/>
        </a:xfrm>
      </p:grpSpPr>
      <p:sp>
        <p:nvSpPr>
          <p:cNvPr id="12" name="Titel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rtlCol="0" anchor="b">
            <a:normAutofit/>
          </a:bodyPr>
          <a:lstStyle>
            <a:lvl1pPr>
              <a:defRPr sz="4000">
                <a:solidFill>
                  <a:schemeClr val="accent1"/>
                </a:solidFill>
              </a:defRPr>
            </a:lvl1pPr>
          </a:lstStyle>
          <a:p>
            <a:pPr rtl="0"/>
            <a:r>
              <a:rPr lang="nl-NL" noProof="0"/>
              <a:t>Klik om hier </a:t>
            </a:r>
            <a:br>
              <a:rPr lang="nl-NL" noProof="0"/>
            </a:br>
            <a:r>
              <a:rPr lang="nl-NL" noProof="0" err="1"/>
              <a:t>Diatitel</a:t>
            </a:r>
            <a:r>
              <a:rPr lang="nl-NL" noProof="0"/>
              <a:t> hier</a:t>
            </a:r>
          </a:p>
        </p:txBody>
      </p:sp>
      <p:sp>
        <p:nvSpPr>
          <p:cNvPr id="13" name="Tijdelijke aanduiding voor tekst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rtlCol="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rtl="0"/>
            <a:r>
              <a:rPr lang="nl-NL" noProof="0"/>
              <a:t>Klikken om de tekststijl van het model te bewerken</a:t>
            </a:r>
          </a:p>
        </p:txBody>
      </p:sp>
      <p:sp>
        <p:nvSpPr>
          <p:cNvPr id="14" name="Tijdelijke aanduiding voor tekst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rtlCol="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rtl="0"/>
            <a:r>
              <a:rPr lang="nl-NL" noProof="0"/>
              <a:t>SUBTITEL HIER</a:t>
            </a:r>
          </a:p>
        </p:txBody>
      </p:sp>
      <p:sp>
        <p:nvSpPr>
          <p:cNvPr id="3" name="Tijdelijke aanduiding voor grafiek 2" title="Decoratief">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2247900"/>
            <a:ext cx="5620473" cy="3870325"/>
          </a:xfrm>
        </p:spPr>
        <p:txBody>
          <a:bodyPr rtlCol="0"/>
          <a:lstStyle/>
          <a:p>
            <a:pPr rtl="0"/>
            <a:r>
              <a:rPr lang="nl-NL" noProof="0"/>
              <a:t>Klik op het pictogram als u een grafiek wilt toevoegen</a:t>
            </a:r>
          </a:p>
        </p:txBody>
      </p:sp>
      <p:sp>
        <p:nvSpPr>
          <p:cNvPr id="2" name="Rechthoek 1">
            <a:extLst>
              <a:ext uri="{FF2B5EF4-FFF2-40B4-BE49-F238E27FC236}">
                <a16:creationId xmlns:a16="http://schemas.microsoft.com/office/drawing/2014/main" id="{2B5F4DF3-3822-4AC9-9C82-C8D284E443EB}"/>
              </a:ext>
            </a:extLst>
          </p:cNvPr>
          <p:cNvSpPr/>
          <p:nvPr userDrawn="1"/>
        </p:nvSpPr>
        <p:spPr>
          <a:xfrm>
            <a:off x="5937569" y="2082800"/>
            <a:ext cx="5620473" cy="10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noProof="0"/>
          </a:p>
        </p:txBody>
      </p:sp>
    </p:spTree>
    <p:extLst>
      <p:ext uri="{BB962C8B-B14F-4D97-AF65-F5344CB8AC3E}">
        <p14:creationId xmlns:p14="http://schemas.microsoft.com/office/powerpoint/2010/main" val="334490448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4_Leeg ">
    <p:spTree>
      <p:nvGrpSpPr>
        <p:cNvPr id="1" name=""/>
        <p:cNvGrpSpPr/>
        <p:nvPr/>
      </p:nvGrpSpPr>
      <p:grpSpPr>
        <a:xfrm>
          <a:off x="0" y="0"/>
          <a:ext cx="0" cy="0"/>
          <a:chOff x="0" y="0"/>
          <a:chExt cx="0" cy="0"/>
        </a:xfrm>
      </p:grpSpPr>
      <p:sp>
        <p:nvSpPr>
          <p:cNvPr id="12" name="Titel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rtlCol="0" anchor="b">
            <a:normAutofit/>
          </a:bodyPr>
          <a:lstStyle>
            <a:lvl1pPr>
              <a:defRPr sz="4000">
                <a:solidFill>
                  <a:schemeClr val="tx2"/>
                </a:solidFill>
              </a:defRPr>
            </a:lvl1pPr>
          </a:lstStyle>
          <a:p>
            <a:pPr rtl="0"/>
            <a:r>
              <a:rPr lang="nl-NL" noProof="0"/>
              <a:t>Klik om hier </a:t>
            </a:r>
            <a:br>
              <a:rPr lang="nl-NL" noProof="0"/>
            </a:br>
            <a:r>
              <a:rPr lang="nl-NL" noProof="0" err="1"/>
              <a:t>Diatitel</a:t>
            </a:r>
            <a:r>
              <a:rPr lang="nl-NL" noProof="0"/>
              <a:t> hier</a:t>
            </a:r>
          </a:p>
        </p:txBody>
      </p:sp>
      <p:sp>
        <p:nvSpPr>
          <p:cNvPr id="13" name="Tijdelijke aanduiding voor tekst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rtlCol="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rtl="0"/>
            <a:r>
              <a:rPr lang="nl-NL" noProof="0"/>
              <a:t>Klikken om de tekststijl van het model te bewerken</a:t>
            </a:r>
          </a:p>
        </p:txBody>
      </p:sp>
      <p:sp>
        <p:nvSpPr>
          <p:cNvPr id="14" name="Tijdelijke aanduiding voor tekst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rtlCol="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rtl="0"/>
            <a:r>
              <a:rPr lang="nl-NL" noProof="0"/>
              <a:t>ONDERTITEL HIER</a:t>
            </a:r>
          </a:p>
        </p:txBody>
      </p:sp>
      <p:sp>
        <p:nvSpPr>
          <p:cNvPr id="3" name="Tijdelijke aanduiding voor grafiek 2" title="Decoratief">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839972"/>
            <a:ext cx="5620473" cy="5278253"/>
          </a:xfrm>
        </p:spPr>
        <p:txBody>
          <a:bodyPr rtlCol="0"/>
          <a:lstStyle/>
          <a:p>
            <a:pPr rtl="0"/>
            <a:r>
              <a:rPr lang="nl-NL" noProof="0"/>
              <a:t>Klik op het pictogram als u een grafiek wilt toevoegen</a:t>
            </a:r>
          </a:p>
        </p:txBody>
      </p:sp>
      <p:sp>
        <p:nvSpPr>
          <p:cNvPr id="7" name="Vorm 62" title="Decoratief">
            <a:extLst>
              <a:ext uri="{FF2B5EF4-FFF2-40B4-BE49-F238E27FC236}">
                <a16:creationId xmlns:a16="http://schemas.microsoft.com/office/drawing/2014/main" id="{5C48ADE8-5D65-4FF2-93E1-D504137454D1}"/>
              </a:ext>
            </a:extLst>
          </p:cNvPr>
          <p:cNvSpPr/>
          <p:nvPr userDrawn="1"/>
        </p:nvSpPr>
        <p:spPr>
          <a:xfrm flipV="1">
            <a:off x="5770807" y="839972"/>
            <a:ext cx="0" cy="5370328"/>
          </a:xfrm>
          <a:prstGeom prst="line">
            <a:avLst/>
          </a:prstGeom>
          <a:ln w="76200">
            <a:solidFill>
              <a:schemeClr val="accent1">
                <a:alpha val="97000"/>
              </a:schemeClr>
            </a:solidFill>
            <a:miter lim="400000"/>
          </a:ln>
        </p:spPr>
        <p:txBody>
          <a:bodyPr lIns="19050" tIns="19050" rIns="19050" bIns="19050" rtlCol="0" anchor="ctr"/>
          <a:lstStyle/>
          <a:p>
            <a:pPr algn="ctr" rtl="0">
              <a:defRPr sz="3000">
                <a:solidFill>
                  <a:srgbClr val="000000"/>
                </a:solidFill>
                <a:latin typeface="Helvetica Light"/>
                <a:ea typeface="Helvetica Light"/>
                <a:cs typeface="Helvetica Light"/>
                <a:sym typeface="Helvetica Light"/>
              </a:defRPr>
            </a:pPr>
            <a:endParaRPr lang="nl-NL" sz="1500" noProof="0"/>
          </a:p>
        </p:txBody>
      </p:sp>
    </p:spTree>
    <p:extLst>
      <p:ext uri="{BB962C8B-B14F-4D97-AF65-F5344CB8AC3E}">
        <p14:creationId xmlns:p14="http://schemas.microsoft.com/office/powerpoint/2010/main" val="117975804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5_Leeg ">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85EE74C1-9E1A-46A4-9261-8F389FEAB7F4}"/>
              </a:ext>
            </a:extLst>
          </p:cNvPr>
          <p:cNvSpPr/>
          <p:nvPr userDrawn="1"/>
        </p:nvSpPr>
        <p:spPr>
          <a:xfrm>
            <a:off x="5727700" y="0"/>
            <a:ext cx="64643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noProof="0"/>
          </a:p>
        </p:txBody>
      </p:sp>
      <p:sp>
        <p:nvSpPr>
          <p:cNvPr id="12" name="Titel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rtlCol="0" anchor="b">
            <a:normAutofit/>
          </a:bodyPr>
          <a:lstStyle>
            <a:lvl1pPr>
              <a:defRPr sz="4000">
                <a:solidFill>
                  <a:schemeClr val="tx2"/>
                </a:solidFill>
              </a:defRPr>
            </a:lvl1pPr>
          </a:lstStyle>
          <a:p>
            <a:pPr rtl="0"/>
            <a:r>
              <a:rPr lang="nl-NL" noProof="0"/>
              <a:t>Klik om hier </a:t>
            </a:r>
            <a:br>
              <a:rPr lang="nl-NL" noProof="0"/>
            </a:br>
            <a:r>
              <a:rPr lang="nl-NL" noProof="0" err="1"/>
              <a:t>Diatitel</a:t>
            </a:r>
            <a:r>
              <a:rPr lang="nl-NL" noProof="0"/>
              <a:t> hier</a:t>
            </a:r>
          </a:p>
        </p:txBody>
      </p:sp>
      <p:sp>
        <p:nvSpPr>
          <p:cNvPr id="13" name="Tijdelijke aanduiding voor tekst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rtlCol="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rtl="0"/>
            <a:r>
              <a:rPr lang="nl-NL" noProof="0"/>
              <a:t>Klikken om de tekststijl van het model te bewerken</a:t>
            </a:r>
          </a:p>
        </p:txBody>
      </p:sp>
      <p:sp>
        <p:nvSpPr>
          <p:cNvPr id="14" name="Tijdelijke aanduiding voor tekst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rtlCol="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rtl="0"/>
            <a:r>
              <a:rPr lang="nl-NL" noProof="0"/>
              <a:t>ONDERTITEL HIER</a:t>
            </a:r>
          </a:p>
        </p:txBody>
      </p:sp>
      <p:sp>
        <p:nvSpPr>
          <p:cNvPr id="3" name="Tijdelijke aanduiding voor grafiek 2" title="Decoratief">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839972"/>
            <a:ext cx="5620473" cy="5278253"/>
          </a:xfrm>
        </p:spPr>
        <p:txBody>
          <a:bodyPr rtlCol="0"/>
          <a:lstStyle>
            <a:lvl1pPr>
              <a:defRPr>
                <a:solidFill>
                  <a:schemeClr val="bg1"/>
                </a:solidFill>
              </a:defRPr>
            </a:lvl1pPr>
          </a:lstStyle>
          <a:p>
            <a:pPr rtl="0"/>
            <a:r>
              <a:rPr lang="nl-NL" noProof="0"/>
              <a:t>Klik op het pictogram als u een grafiek wilt toevoegen</a:t>
            </a:r>
          </a:p>
        </p:txBody>
      </p:sp>
    </p:spTree>
    <p:extLst>
      <p:ext uri="{BB962C8B-B14F-4D97-AF65-F5344CB8AC3E}">
        <p14:creationId xmlns:p14="http://schemas.microsoft.com/office/powerpoint/2010/main" val="71719997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6_Leeg ">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85EE74C1-9E1A-46A4-9261-8F389FEAB7F4}"/>
              </a:ext>
            </a:extLst>
          </p:cNvPr>
          <p:cNvSpPr/>
          <p:nvPr userDrawn="1"/>
        </p:nvSpPr>
        <p:spPr>
          <a:xfrm>
            <a:off x="5727700" y="0"/>
            <a:ext cx="64643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noProof="0"/>
          </a:p>
        </p:txBody>
      </p:sp>
      <p:sp>
        <p:nvSpPr>
          <p:cNvPr id="12" name="Titel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rtlCol="0" anchor="b">
            <a:normAutofit/>
          </a:bodyPr>
          <a:lstStyle>
            <a:lvl1pPr>
              <a:defRPr sz="4000">
                <a:solidFill>
                  <a:schemeClr val="tx2"/>
                </a:solidFill>
              </a:defRPr>
            </a:lvl1pPr>
          </a:lstStyle>
          <a:p>
            <a:pPr rtl="0"/>
            <a:r>
              <a:rPr lang="nl-NL" noProof="0"/>
              <a:t>Klik om hier </a:t>
            </a:r>
            <a:br>
              <a:rPr lang="nl-NL" noProof="0"/>
            </a:br>
            <a:r>
              <a:rPr lang="nl-NL" noProof="0" err="1"/>
              <a:t>Diatitel</a:t>
            </a:r>
            <a:r>
              <a:rPr lang="nl-NL" noProof="0"/>
              <a:t> hier</a:t>
            </a:r>
          </a:p>
        </p:txBody>
      </p:sp>
      <p:sp>
        <p:nvSpPr>
          <p:cNvPr id="13" name="Tijdelijke aanduiding voor tekst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rtlCol="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rtl="0"/>
            <a:r>
              <a:rPr lang="nl-NL" noProof="0"/>
              <a:t>Klikken om de tekststijl van het model te bewerken</a:t>
            </a:r>
          </a:p>
        </p:txBody>
      </p:sp>
      <p:sp>
        <p:nvSpPr>
          <p:cNvPr id="14" name="Tijdelijke aanduiding voor tekst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rtlCol="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rtl="0"/>
            <a:r>
              <a:rPr lang="nl-NL" noProof="0"/>
              <a:t>ONDERTITEL HIER</a:t>
            </a:r>
          </a:p>
        </p:txBody>
      </p:sp>
      <p:sp>
        <p:nvSpPr>
          <p:cNvPr id="3" name="Tijdelijke aanduiding voor grafiek 2" title="Decoratief">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839972"/>
            <a:ext cx="5620473" cy="5278253"/>
          </a:xfrm>
        </p:spPr>
        <p:txBody>
          <a:bodyPr rtlCol="0"/>
          <a:lstStyle>
            <a:lvl1pPr>
              <a:defRPr>
                <a:solidFill>
                  <a:schemeClr val="bg1"/>
                </a:solidFill>
              </a:defRPr>
            </a:lvl1pPr>
          </a:lstStyle>
          <a:p>
            <a:pPr rtl="0"/>
            <a:r>
              <a:rPr lang="nl-NL" noProof="0"/>
              <a:t>Klik op het pictogram als u een grafiek wilt toevoegen</a:t>
            </a:r>
          </a:p>
        </p:txBody>
      </p:sp>
    </p:spTree>
    <p:extLst>
      <p:ext uri="{BB962C8B-B14F-4D97-AF65-F5344CB8AC3E}">
        <p14:creationId xmlns:p14="http://schemas.microsoft.com/office/powerpoint/2010/main" val="18466962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Leeg ">
    <p:spTree>
      <p:nvGrpSpPr>
        <p:cNvPr id="1" name=""/>
        <p:cNvGrpSpPr/>
        <p:nvPr/>
      </p:nvGrpSpPr>
      <p:grpSpPr>
        <a:xfrm>
          <a:off x="0" y="0"/>
          <a:ext cx="0" cy="0"/>
          <a:chOff x="0" y="0"/>
          <a:chExt cx="0" cy="0"/>
        </a:xfrm>
      </p:grpSpPr>
      <p:sp>
        <p:nvSpPr>
          <p:cNvPr id="12" name="Titel 1">
            <a:extLst>
              <a:ext uri="{FF2B5EF4-FFF2-40B4-BE49-F238E27FC236}">
                <a16:creationId xmlns:a16="http://schemas.microsoft.com/office/drawing/2014/main" id="{8F6D2B1F-21AB-FC4C-ADF6-BC4463A62DC7}"/>
              </a:ext>
            </a:extLst>
          </p:cNvPr>
          <p:cNvSpPr>
            <a:spLocks noGrp="1"/>
          </p:cNvSpPr>
          <p:nvPr>
            <p:ph type="title" hasCustomPrompt="1"/>
          </p:nvPr>
        </p:nvSpPr>
        <p:spPr>
          <a:xfrm>
            <a:off x="847180" y="687572"/>
            <a:ext cx="4767262" cy="1342045"/>
          </a:xfrm>
        </p:spPr>
        <p:txBody>
          <a:bodyPr lIns="0" rtlCol="0" anchor="b">
            <a:normAutofit/>
          </a:bodyPr>
          <a:lstStyle>
            <a:lvl1pPr algn="r">
              <a:defRPr sz="4000"/>
            </a:lvl1pPr>
          </a:lstStyle>
          <a:p>
            <a:pPr rtl="0"/>
            <a:r>
              <a:rPr lang="nl-NL" noProof="0"/>
              <a:t>Klik om hier </a:t>
            </a:r>
            <a:br>
              <a:rPr lang="nl-NL" noProof="0"/>
            </a:br>
            <a:r>
              <a:rPr lang="nl-NL" noProof="0" err="1"/>
              <a:t>Diatitel</a:t>
            </a:r>
            <a:r>
              <a:rPr lang="nl-NL" noProof="0"/>
              <a:t> hier</a:t>
            </a:r>
          </a:p>
        </p:txBody>
      </p:sp>
      <p:sp>
        <p:nvSpPr>
          <p:cNvPr id="13" name="Tijdelijke aanduiding voor tekst 11">
            <a:extLst>
              <a:ext uri="{FF2B5EF4-FFF2-40B4-BE49-F238E27FC236}">
                <a16:creationId xmlns:a16="http://schemas.microsoft.com/office/drawing/2014/main" id="{F1372009-C299-3A49-80B3-22EAC70160E8}"/>
              </a:ext>
            </a:extLst>
          </p:cNvPr>
          <p:cNvSpPr>
            <a:spLocks noGrp="1"/>
          </p:cNvSpPr>
          <p:nvPr>
            <p:ph type="body" sz="quarter" idx="11"/>
          </p:nvPr>
        </p:nvSpPr>
        <p:spPr>
          <a:xfrm>
            <a:off x="5815420" y="687573"/>
            <a:ext cx="5370740" cy="1342044"/>
          </a:xfrm>
        </p:spPr>
        <p:txBody>
          <a:bodyPr lIns="0" rtlCol="0">
            <a:normAutofit/>
          </a:bodyPr>
          <a:lstStyle>
            <a:lvl1pPr marL="0" indent="0">
              <a:lnSpc>
                <a:spcPct val="100000"/>
              </a:lnSpc>
              <a:buNone/>
              <a:defRPr sz="1400" spc="0">
                <a:solidFill>
                  <a:schemeClr val="tx2"/>
                </a:solidFill>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rtl="0"/>
            <a:r>
              <a:rPr lang="nl-NL" noProof="0"/>
              <a:t>Klikken om de tekststijl van het model te bewerken</a:t>
            </a:r>
          </a:p>
        </p:txBody>
      </p:sp>
      <p:sp>
        <p:nvSpPr>
          <p:cNvPr id="3" name="Tijdelijke aanduiding voor grafiek 2" title="Decoratief">
            <a:extLst>
              <a:ext uri="{FF2B5EF4-FFF2-40B4-BE49-F238E27FC236}">
                <a16:creationId xmlns:a16="http://schemas.microsoft.com/office/drawing/2014/main" id="{D352E4A8-F531-4E6C-BD45-CE540EDB1D48}"/>
              </a:ext>
            </a:extLst>
          </p:cNvPr>
          <p:cNvSpPr>
            <a:spLocks noGrp="1"/>
          </p:cNvSpPr>
          <p:nvPr>
            <p:ph type="chart" sz="quarter" idx="13"/>
          </p:nvPr>
        </p:nvSpPr>
        <p:spPr>
          <a:xfrm>
            <a:off x="838200" y="2392680"/>
            <a:ext cx="10719842" cy="4167505"/>
          </a:xfrm>
        </p:spPr>
        <p:txBody>
          <a:bodyPr rtlCol="0"/>
          <a:lstStyle/>
          <a:p>
            <a:pPr rtl="0"/>
            <a:r>
              <a:rPr lang="nl-NL" noProof="0"/>
              <a:t>Klik op het pictogram als u een grafiek wilt toevoegen</a:t>
            </a:r>
          </a:p>
        </p:txBody>
      </p:sp>
    </p:spTree>
    <p:extLst>
      <p:ext uri="{BB962C8B-B14F-4D97-AF65-F5344CB8AC3E}">
        <p14:creationId xmlns:p14="http://schemas.microsoft.com/office/powerpoint/2010/main" val="237033106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_Leeg ">
    <p:spTree>
      <p:nvGrpSpPr>
        <p:cNvPr id="1" name=""/>
        <p:cNvGrpSpPr/>
        <p:nvPr/>
      </p:nvGrpSpPr>
      <p:grpSpPr>
        <a:xfrm>
          <a:off x="0" y="0"/>
          <a:ext cx="0" cy="0"/>
          <a:chOff x="0" y="0"/>
          <a:chExt cx="0" cy="0"/>
        </a:xfrm>
      </p:grpSpPr>
      <p:sp>
        <p:nvSpPr>
          <p:cNvPr id="12" name="Titel 1">
            <a:extLst>
              <a:ext uri="{FF2B5EF4-FFF2-40B4-BE49-F238E27FC236}">
                <a16:creationId xmlns:a16="http://schemas.microsoft.com/office/drawing/2014/main" id="{8F6D2B1F-21AB-FC4C-ADF6-BC4463A62DC7}"/>
              </a:ext>
            </a:extLst>
          </p:cNvPr>
          <p:cNvSpPr>
            <a:spLocks noGrp="1"/>
          </p:cNvSpPr>
          <p:nvPr>
            <p:ph type="title" hasCustomPrompt="1"/>
          </p:nvPr>
        </p:nvSpPr>
        <p:spPr>
          <a:xfrm>
            <a:off x="847180" y="687572"/>
            <a:ext cx="4767262" cy="1342045"/>
          </a:xfrm>
        </p:spPr>
        <p:txBody>
          <a:bodyPr lIns="0" rtlCol="0" anchor="b">
            <a:normAutofit/>
          </a:bodyPr>
          <a:lstStyle>
            <a:lvl1pPr algn="r">
              <a:defRPr sz="4000"/>
            </a:lvl1pPr>
          </a:lstStyle>
          <a:p>
            <a:pPr rtl="0"/>
            <a:r>
              <a:rPr lang="nl-NL" noProof="0"/>
              <a:t>Klik om hier </a:t>
            </a:r>
            <a:br>
              <a:rPr lang="nl-NL" noProof="0"/>
            </a:br>
            <a:r>
              <a:rPr lang="nl-NL" noProof="0" err="1"/>
              <a:t>Diatitel</a:t>
            </a:r>
            <a:r>
              <a:rPr lang="nl-NL" noProof="0"/>
              <a:t> hier</a:t>
            </a:r>
          </a:p>
        </p:txBody>
      </p:sp>
      <p:sp>
        <p:nvSpPr>
          <p:cNvPr id="13" name="Tijdelijke aanduiding voor tekst 11">
            <a:extLst>
              <a:ext uri="{FF2B5EF4-FFF2-40B4-BE49-F238E27FC236}">
                <a16:creationId xmlns:a16="http://schemas.microsoft.com/office/drawing/2014/main" id="{F1372009-C299-3A49-80B3-22EAC70160E8}"/>
              </a:ext>
            </a:extLst>
          </p:cNvPr>
          <p:cNvSpPr>
            <a:spLocks noGrp="1"/>
          </p:cNvSpPr>
          <p:nvPr>
            <p:ph type="body" sz="quarter" idx="11"/>
          </p:nvPr>
        </p:nvSpPr>
        <p:spPr>
          <a:xfrm>
            <a:off x="5815420" y="687573"/>
            <a:ext cx="5370740" cy="1342044"/>
          </a:xfrm>
        </p:spPr>
        <p:txBody>
          <a:bodyPr lIns="0" rtlCol="0">
            <a:normAutofit/>
          </a:bodyPr>
          <a:lstStyle>
            <a:lvl1pPr marL="0" indent="0">
              <a:lnSpc>
                <a:spcPct val="100000"/>
              </a:lnSpc>
              <a:buNone/>
              <a:defRPr sz="1400" spc="0">
                <a:solidFill>
                  <a:schemeClr val="tx2"/>
                </a:solidFill>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rtl="0"/>
            <a:r>
              <a:rPr lang="nl-NL" noProof="0"/>
              <a:t>Klikken om de tekststijl van het model te bewerken</a:t>
            </a:r>
          </a:p>
        </p:txBody>
      </p:sp>
      <p:sp>
        <p:nvSpPr>
          <p:cNvPr id="3" name="Tijdelijke aanduiding voor grafiek 2" title="Decoratief">
            <a:extLst>
              <a:ext uri="{FF2B5EF4-FFF2-40B4-BE49-F238E27FC236}">
                <a16:creationId xmlns:a16="http://schemas.microsoft.com/office/drawing/2014/main" id="{D352E4A8-F531-4E6C-BD45-CE540EDB1D48}"/>
              </a:ext>
            </a:extLst>
          </p:cNvPr>
          <p:cNvSpPr>
            <a:spLocks noGrp="1"/>
          </p:cNvSpPr>
          <p:nvPr>
            <p:ph type="chart" sz="quarter" idx="13"/>
          </p:nvPr>
        </p:nvSpPr>
        <p:spPr>
          <a:xfrm>
            <a:off x="5815420" y="2392680"/>
            <a:ext cx="5742622" cy="4023995"/>
          </a:xfrm>
        </p:spPr>
        <p:txBody>
          <a:bodyPr rtlCol="0"/>
          <a:lstStyle/>
          <a:p>
            <a:pPr rtl="0"/>
            <a:r>
              <a:rPr lang="nl-NL" noProof="0"/>
              <a:t>Klik op het pictogram als u een grafiek wilt toevoegen</a:t>
            </a:r>
          </a:p>
        </p:txBody>
      </p:sp>
      <p:sp>
        <p:nvSpPr>
          <p:cNvPr id="4" name="Tijdelijke aanduiding voor afbeelding 3" title="Decoratief">
            <a:extLst>
              <a:ext uri="{FF2B5EF4-FFF2-40B4-BE49-F238E27FC236}">
                <a16:creationId xmlns:a16="http://schemas.microsoft.com/office/drawing/2014/main" id="{C9E9201F-1E54-4CE0-974D-2A45F04F48B9}"/>
              </a:ext>
            </a:extLst>
          </p:cNvPr>
          <p:cNvSpPr>
            <a:spLocks noGrp="1"/>
          </p:cNvSpPr>
          <p:nvPr>
            <p:ph type="pic" sz="quarter" idx="14"/>
          </p:nvPr>
        </p:nvSpPr>
        <p:spPr>
          <a:xfrm>
            <a:off x="838200" y="2392045"/>
            <a:ext cx="4776788" cy="4023995"/>
          </a:xfrm>
        </p:spPr>
        <p:txBody>
          <a:bodyPr rtlCol="0"/>
          <a:lstStyle/>
          <a:p>
            <a:pPr rtl="0"/>
            <a:r>
              <a:rPr lang="nl-NL" noProof="0"/>
              <a:t>Klik op het pictogram als u een afbeelding wilt toevoegen</a:t>
            </a:r>
          </a:p>
        </p:txBody>
      </p:sp>
    </p:spTree>
    <p:extLst>
      <p:ext uri="{BB962C8B-B14F-4D97-AF65-F5344CB8AC3E}">
        <p14:creationId xmlns:p14="http://schemas.microsoft.com/office/powerpoint/2010/main" val="34719209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1C2D25-69FD-F5E2-C12E-C99FF0529686}"/>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08100EB2-17EA-B521-EB14-D55AFFB9AF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6B7489DD-B535-D1BF-AA00-7A41985E32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4CA6A632-3170-6340-2643-B8632E112664}"/>
              </a:ext>
            </a:extLst>
          </p:cNvPr>
          <p:cNvSpPr>
            <a:spLocks noGrp="1"/>
          </p:cNvSpPr>
          <p:nvPr>
            <p:ph type="dt" sz="half" idx="10"/>
          </p:nvPr>
        </p:nvSpPr>
        <p:spPr/>
        <p:txBody>
          <a:bodyPr/>
          <a:lstStyle/>
          <a:p>
            <a:fld id="{31F3DB2F-88AF-45D4-91F9-9D89F46E30FB}" type="datetimeFigureOut">
              <a:rPr lang="nl-NL" smtClean="0"/>
              <a:t>9-1-2024</a:t>
            </a:fld>
            <a:endParaRPr lang="nl-NL"/>
          </a:p>
        </p:txBody>
      </p:sp>
      <p:sp>
        <p:nvSpPr>
          <p:cNvPr id="6" name="Tijdelijke aanduiding voor voettekst 5">
            <a:extLst>
              <a:ext uri="{FF2B5EF4-FFF2-40B4-BE49-F238E27FC236}">
                <a16:creationId xmlns:a16="http://schemas.microsoft.com/office/drawing/2014/main" id="{707550A9-53D5-4265-3132-B067B5073EC6}"/>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0DFF9C92-D73E-FCDB-9B18-8ADB6F4DAA35}"/>
              </a:ext>
            </a:extLst>
          </p:cNvPr>
          <p:cNvSpPr>
            <a:spLocks noGrp="1"/>
          </p:cNvSpPr>
          <p:nvPr>
            <p:ph type="sldNum" sz="quarter" idx="12"/>
          </p:nvPr>
        </p:nvSpPr>
        <p:spPr/>
        <p:txBody>
          <a:bodyPr/>
          <a:lstStyle/>
          <a:p>
            <a:fld id="{5E72C03D-1ECB-4156-B25B-13B956BA91DC}" type="slidenum">
              <a:rPr lang="nl-NL" smtClean="0"/>
              <a:t>‹#›</a:t>
            </a:fld>
            <a:endParaRPr lang="nl-NL"/>
          </a:p>
        </p:txBody>
      </p:sp>
    </p:spTree>
    <p:extLst>
      <p:ext uri="{BB962C8B-B14F-4D97-AF65-F5344CB8AC3E}">
        <p14:creationId xmlns:p14="http://schemas.microsoft.com/office/powerpoint/2010/main" val="315431939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674535-13A9-914D-A6BC-97AFF288301C}"/>
              </a:ext>
            </a:extLst>
          </p:cNvPr>
          <p:cNvSpPr>
            <a:spLocks noGrp="1"/>
          </p:cNvSpPr>
          <p:nvPr>
            <p:ph type="title" hasCustomPrompt="1"/>
          </p:nvPr>
        </p:nvSpPr>
        <p:spPr>
          <a:xfrm>
            <a:off x="647700" y="289560"/>
            <a:ext cx="10896600" cy="893218"/>
          </a:xfrm>
        </p:spPr>
        <p:txBody>
          <a:bodyPr rtlCol="0" anchor="b"/>
          <a:lstStyle>
            <a:lvl1pPr algn="ctr">
              <a:defRPr/>
            </a:lvl1pPr>
          </a:lstStyle>
          <a:p>
            <a:pPr rtl="0"/>
            <a:r>
              <a:rPr lang="nl-NL" noProof="0"/>
              <a:t>KLIK OM DE TITELSTIJL VAN HET MODEL TE BEWERKEN</a:t>
            </a:r>
          </a:p>
        </p:txBody>
      </p:sp>
      <p:sp>
        <p:nvSpPr>
          <p:cNvPr id="11" name="Tijdelijke aanduiding voor tekst 11">
            <a:extLst>
              <a:ext uri="{FF2B5EF4-FFF2-40B4-BE49-F238E27FC236}">
                <a16:creationId xmlns:a16="http://schemas.microsoft.com/office/drawing/2014/main" id="{43A40995-514F-A74C-B120-F2ADB492062F}"/>
              </a:ext>
            </a:extLst>
          </p:cNvPr>
          <p:cNvSpPr>
            <a:spLocks noGrp="1"/>
          </p:cNvSpPr>
          <p:nvPr>
            <p:ph type="body" sz="quarter" idx="12" hasCustomPrompt="1"/>
          </p:nvPr>
        </p:nvSpPr>
        <p:spPr>
          <a:xfrm>
            <a:off x="647700" y="1097363"/>
            <a:ext cx="10896600" cy="602887"/>
          </a:xfrm>
        </p:spPr>
        <p:txBody>
          <a:bodyPr rtlCol="0" anchor="ctr">
            <a:normAutofit/>
          </a:bodyPr>
          <a:lstStyle>
            <a:lvl1pPr marL="0" indent="0" algn="ctr">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rtl="0"/>
            <a:r>
              <a:rPr lang="nl-NL" noProof="0"/>
              <a:t>SUBTITEL HIER</a:t>
            </a:r>
          </a:p>
        </p:txBody>
      </p:sp>
      <p:sp>
        <p:nvSpPr>
          <p:cNvPr id="4" name="Tijdelijke aanduiding voor tabel 3" title="Decoratief">
            <a:extLst>
              <a:ext uri="{FF2B5EF4-FFF2-40B4-BE49-F238E27FC236}">
                <a16:creationId xmlns:a16="http://schemas.microsoft.com/office/drawing/2014/main" id="{EC1740A4-BBA1-4296-9738-ADD3B80B2439}"/>
              </a:ext>
            </a:extLst>
          </p:cNvPr>
          <p:cNvSpPr>
            <a:spLocks noGrp="1"/>
          </p:cNvSpPr>
          <p:nvPr>
            <p:ph type="tbl" sz="quarter" idx="13"/>
          </p:nvPr>
        </p:nvSpPr>
        <p:spPr>
          <a:xfrm>
            <a:off x="647700" y="1806575"/>
            <a:ext cx="10896600" cy="4578350"/>
          </a:xfrm>
        </p:spPr>
        <p:txBody>
          <a:bodyPr rtlCol="0"/>
          <a:lstStyle/>
          <a:p>
            <a:pPr rtl="0"/>
            <a:r>
              <a:rPr lang="nl-NL" noProof="0"/>
              <a:t>Klik op het pictogram als u een tabel wilt toevoegen</a:t>
            </a:r>
          </a:p>
        </p:txBody>
      </p:sp>
    </p:spTree>
    <p:extLst>
      <p:ext uri="{BB962C8B-B14F-4D97-AF65-F5344CB8AC3E}">
        <p14:creationId xmlns:p14="http://schemas.microsoft.com/office/powerpoint/2010/main" val="20276504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594712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3_Leeg">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noProof="0"/>
          </a:p>
        </p:txBody>
      </p:sp>
      <p:sp>
        <p:nvSpPr>
          <p:cNvPr id="4" name="Tijdelijke aanduiding voor afbeelding 6" title="Decoratief">
            <a:extLst>
              <a:ext uri="{FF2B5EF4-FFF2-40B4-BE49-F238E27FC236}">
                <a16:creationId xmlns:a16="http://schemas.microsoft.com/office/drawing/2014/main" id="{18957288-25D1-4D25-BECD-5A2E6A888185}"/>
              </a:ext>
            </a:extLst>
          </p:cNvPr>
          <p:cNvSpPr>
            <a:spLocks noGrp="1"/>
          </p:cNvSpPr>
          <p:nvPr>
            <p:ph type="pic" sz="quarter" idx="13"/>
          </p:nvPr>
        </p:nvSpPr>
        <p:spPr>
          <a:xfrm>
            <a:off x="3236595" y="260350"/>
            <a:ext cx="4492625"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nl-NL" noProof="0"/>
              <a:t>Klik op het pictogram als u een afbeelding wilt toevoegen</a:t>
            </a:r>
          </a:p>
        </p:txBody>
      </p:sp>
      <p:sp>
        <p:nvSpPr>
          <p:cNvPr id="6" name="Tijdelijke aanduiding voor afbeelding 6" title="Decoratief">
            <a:extLst>
              <a:ext uri="{FF2B5EF4-FFF2-40B4-BE49-F238E27FC236}">
                <a16:creationId xmlns:a16="http://schemas.microsoft.com/office/drawing/2014/main" id="{3F6FD22A-5FDA-45EC-BE49-3C0E30A397B0}"/>
              </a:ext>
            </a:extLst>
          </p:cNvPr>
          <p:cNvSpPr>
            <a:spLocks noGrp="1"/>
          </p:cNvSpPr>
          <p:nvPr>
            <p:ph type="pic" sz="quarter" idx="15"/>
          </p:nvPr>
        </p:nvSpPr>
        <p:spPr>
          <a:xfrm>
            <a:off x="7839076" y="260350"/>
            <a:ext cx="4052888" cy="3803650"/>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nl-NL" noProof="0"/>
              <a:t>Klik op het pictogram als u een afbeelding wilt toevoegen</a:t>
            </a:r>
          </a:p>
        </p:txBody>
      </p:sp>
      <p:sp>
        <p:nvSpPr>
          <p:cNvPr id="7" name="Tijdelijke aanduiding voor afbeelding 6" title="Decoratief">
            <a:extLst>
              <a:ext uri="{FF2B5EF4-FFF2-40B4-BE49-F238E27FC236}">
                <a16:creationId xmlns:a16="http://schemas.microsoft.com/office/drawing/2014/main" id="{B64BDA74-9644-41EB-984D-939D27B60F3F}"/>
              </a:ext>
            </a:extLst>
          </p:cNvPr>
          <p:cNvSpPr>
            <a:spLocks noGrp="1"/>
          </p:cNvSpPr>
          <p:nvPr>
            <p:ph type="pic" sz="quarter" idx="16"/>
          </p:nvPr>
        </p:nvSpPr>
        <p:spPr>
          <a:xfrm>
            <a:off x="7839076" y="4165600"/>
            <a:ext cx="4052888" cy="2395538"/>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nl-NL" noProof="0"/>
              <a:t>Klik op het pictogram als u een afbeelding wilt toevoegen</a:t>
            </a:r>
          </a:p>
        </p:txBody>
      </p:sp>
      <p:sp>
        <p:nvSpPr>
          <p:cNvPr id="8" name="Titel 1">
            <a:extLst>
              <a:ext uri="{FF2B5EF4-FFF2-40B4-BE49-F238E27FC236}">
                <a16:creationId xmlns:a16="http://schemas.microsoft.com/office/drawing/2014/main" id="{531D0563-B39F-46E6-AC0D-1CDBD9E8989A}"/>
              </a:ext>
            </a:extLst>
          </p:cNvPr>
          <p:cNvSpPr>
            <a:spLocks noGrp="1"/>
          </p:cNvSpPr>
          <p:nvPr>
            <p:ph type="title" hasCustomPrompt="1"/>
          </p:nvPr>
        </p:nvSpPr>
        <p:spPr>
          <a:xfrm>
            <a:off x="518160" y="450030"/>
            <a:ext cx="2578099" cy="2508588"/>
          </a:xfrm>
        </p:spPr>
        <p:txBody>
          <a:bodyPr lIns="0" rtlCol="0" anchor="b">
            <a:normAutofit/>
          </a:bodyPr>
          <a:lstStyle>
            <a:lvl1pPr algn="l">
              <a:defRPr sz="4000"/>
            </a:lvl1pPr>
          </a:lstStyle>
          <a:p>
            <a:pPr rtl="0"/>
            <a:r>
              <a:rPr lang="nl-NL" noProof="0"/>
              <a:t>Klik om hier </a:t>
            </a:r>
            <a:br>
              <a:rPr lang="nl-NL" noProof="0"/>
            </a:br>
            <a:r>
              <a:rPr lang="nl-NL" noProof="0" err="1"/>
              <a:t>Diatitel</a:t>
            </a:r>
            <a:r>
              <a:rPr lang="nl-NL" noProof="0"/>
              <a:t> hier</a:t>
            </a:r>
          </a:p>
        </p:txBody>
      </p:sp>
      <p:sp>
        <p:nvSpPr>
          <p:cNvPr id="10" name="Vorm 62" title="Decoratief">
            <a:extLst>
              <a:ext uri="{FF2B5EF4-FFF2-40B4-BE49-F238E27FC236}">
                <a16:creationId xmlns:a16="http://schemas.microsoft.com/office/drawing/2014/main" id="{E1A23DB6-E067-4A30-8C4B-98B452428518}"/>
              </a:ext>
            </a:extLst>
          </p:cNvPr>
          <p:cNvSpPr/>
          <p:nvPr userDrawn="1"/>
        </p:nvSpPr>
        <p:spPr>
          <a:xfrm rot="16200000" flipV="1">
            <a:off x="1612562" y="1959892"/>
            <a:ext cx="0" cy="2188805"/>
          </a:xfrm>
          <a:prstGeom prst="line">
            <a:avLst/>
          </a:prstGeom>
          <a:ln w="76200">
            <a:solidFill>
              <a:schemeClr val="accent4"/>
            </a:solidFill>
            <a:miter lim="400000"/>
          </a:ln>
        </p:spPr>
        <p:txBody>
          <a:bodyPr lIns="19050" tIns="19050" rIns="19050" bIns="19050" rtlCol="0" anchor="ctr"/>
          <a:lstStyle/>
          <a:p>
            <a:pPr algn="ctr" rtl="0">
              <a:defRPr sz="3000">
                <a:solidFill>
                  <a:srgbClr val="000000"/>
                </a:solidFill>
                <a:latin typeface="Helvetica Light"/>
                <a:ea typeface="Helvetica Light"/>
                <a:cs typeface="Helvetica Light"/>
                <a:sym typeface="Helvetica Light"/>
              </a:defRPr>
            </a:pPr>
            <a:endParaRPr lang="nl-NL" sz="1500" noProof="0"/>
          </a:p>
        </p:txBody>
      </p:sp>
    </p:spTree>
    <p:extLst>
      <p:ext uri="{BB962C8B-B14F-4D97-AF65-F5344CB8AC3E}">
        <p14:creationId xmlns:p14="http://schemas.microsoft.com/office/powerpoint/2010/main" val="422155172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4_Leeg">
    <p:spTree>
      <p:nvGrpSpPr>
        <p:cNvPr id="1" name=""/>
        <p:cNvGrpSpPr/>
        <p:nvPr/>
      </p:nvGrpSpPr>
      <p:grpSpPr>
        <a:xfrm>
          <a:off x="0" y="0"/>
          <a:ext cx="0" cy="0"/>
          <a:chOff x="0" y="0"/>
          <a:chExt cx="0" cy="0"/>
        </a:xfrm>
      </p:grpSpPr>
      <p:sp>
        <p:nvSpPr>
          <p:cNvPr id="4" name="Tijdelijke aanduiding voor afbeelding 6" title="Decoratief">
            <a:extLst>
              <a:ext uri="{FF2B5EF4-FFF2-40B4-BE49-F238E27FC236}">
                <a16:creationId xmlns:a16="http://schemas.microsoft.com/office/drawing/2014/main" id="{18957288-25D1-4D25-BECD-5A2E6A888185}"/>
              </a:ext>
            </a:extLst>
          </p:cNvPr>
          <p:cNvSpPr>
            <a:spLocks noGrp="1"/>
          </p:cNvSpPr>
          <p:nvPr>
            <p:ph type="pic" sz="quarter" idx="13"/>
          </p:nvPr>
        </p:nvSpPr>
        <p:spPr>
          <a:xfrm>
            <a:off x="2315" y="1497808"/>
            <a:ext cx="3129335" cy="5360192"/>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nl-NL" noProof="0"/>
              <a:t>Klik op het pictogram als u een afbeelding wilt toevoegen</a:t>
            </a:r>
          </a:p>
        </p:txBody>
      </p:sp>
      <p:sp>
        <p:nvSpPr>
          <p:cNvPr id="6" name="Tijdelijke aanduiding voor afbeelding 6" title="Decoratief">
            <a:extLst>
              <a:ext uri="{FF2B5EF4-FFF2-40B4-BE49-F238E27FC236}">
                <a16:creationId xmlns:a16="http://schemas.microsoft.com/office/drawing/2014/main" id="{3F6FD22A-5FDA-45EC-BE49-3C0E30A397B0}"/>
              </a:ext>
            </a:extLst>
          </p:cNvPr>
          <p:cNvSpPr>
            <a:spLocks noGrp="1"/>
          </p:cNvSpPr>
          <p:nvPr>
            <p:ph type="pic" sz="quarter" idx="15"/>
          </p:nvPr>
        </p:nvSpPr>
        <p:spPr>
          <a:xfrm>
            <a:off x="3366714" y="-20671"/>
            <a:ext cx="3129336" cy="5397069"/>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nl-NL" noProof="0"/>
              <a:t>Klik op het pictogram als u een afbeelding wilt toevoegen</a:t>
            </a:r>
          </a:p>
        </p:txBody>
      </p:sp>
      <p:sp>
        <p:nvSpPr>
          <p:cNvPr id="8" name="Titel 1">
            <a:extLst>
              <a:ext uri="{FF2B5EF4-FFF2-40B4-BE49-F238E27FC236}">
                <a16:creationId xmlns:a16="http://schemas.microsoft.com/office/drawing/2014/main" id="{531D0563-B39F-46E6-AC0D-1CDBD9E8989A}"/>
              </a:ext>
            </a:extLst>
          </p:cNvPr>
          <p:cNvSpPr>
            <a:spLocks noGrp="1"/>
          </p:cNvSpPr>
          <p:nvPr>
            <p:ph type="title" hasCustomPrompt="1"/>
          </p:nvPr>
        </p:nvSpPr>
        <p:spPr>
          <a:xfrm>
            <a:off x="7461446" y="2718684"/>
            <a:ext cx="3415560" cy="2508588"/>
          </a:xfrm>
        </p:spPr>
        <p:txBody>
          <a:bodyPr lIns="0" rtlCol="0" anchor="b">
            <a:normAutofit/>
          </a:bodyPr>
          <a:lstStyle>
            <a:lvl1pPr algn="l">
              <a:defRPr sz="4000"/>
            </a:lvl1pPr>
          </a:lstStyle>
          <a:p>
            <a:pPr rtl="0"/>
            <a:r>
              <a:rPr lang="nl-NL" noProof="0"/>
              <a:t>Klik om hier </a:t>
            </a:r>
            <a:br>
              <a:rPr lang="nl-NL" noProof="0"/>
            </a:br>
            <a:r>
              <a:rPr lang="nl-NL" noProof="0" err="1"/>
              <a:t>Diatitel</a:t>
            </a:r>
            <a:r>
              <a:rPr lang="nl-NL" noProof="0"/>
              <a:t> hier</a:t>
            </a:r>
          </a:p>
        </p:txBody>
      </p:sp>
      <p:sp>
        <p:nvSpPr>
          <p:cNvPr id="10" name="Vorm 62" title="Decoratief">
            <a:extLst>
              <a:ext uri="{FF2B5EF4-FFF2-40B4-BE49-F238E27FC236}">
                <a16:creationId xmlns:a16="http://schemas.microsoft.com/office/drawing/2014/main" id="{E1A23DB6-E067-4A30-8C4B-98B452428518}"/>
              </a:ext>
            </a:extLst>
          </p:cNvPr>
          <p:cNvSpPr/>
          <p:nvPr userDrawn="1"/>
        </p:nvSpPr>
        <p:spPr>
          <a:xfrm rot="16200000" flipV="1">
            <a:off x="8555848" y="4281994"/>
            <a:ext cx="0" cy="2188805"/>
          </a:xfrm>
          <a:prstGeom prst="line">
            <a:avLst/>
          </a:prstGeom>
          <a:ln w="76200">
            <a:solidFill>
              <a:schemeClr val="accent4"/>
            </a:solidFill>
            <a:miter lim="400000"/>
          </a:ln>
        </p:spPr>
        <p:txBody>
          <a:bodyPr lIns="19050" tIns="19050" rIns="19050" bIns="19050" rtlCol="0" anchor="ctr"/>
          <a:lstStyle/>
          <a:p>
            <a:pPr algn="ctr" rtl="0">
              <a:defRPr sz="3000">
                <a:solidFill>
                  <a:srgbClr val="000000"/>
                </a:solidFill>
                <a:latin typeface="Helvetica Light"/>
                <a:ea typeface="Helvetica Light"/>
                <a:cs typeface="Helvetica Light"/>
                <a:sym typeface="Helvetica Light"/>
              </a:defRPr>
            </a:pPr>
            <a:endParaRPr lang="nl-NL" sz="1500" noProof="0"/>
          </a:p>
        </p:txBody>
      </p:sp>
    </p:spTree>
    <p:extLst>
      <p:ext uri="{BB962C8B-B14F-4D97-AF65-F5344CB8AC3E}">
        <p14:creationId xmlns:p14="http://schemas.microsoft.com/office/powerpoint/2010/main" val="83192476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_Leeg">
    <p:spTree>
      <p:nvGrpSpPr>
        <p:cNvPr id="1" name=""/>
        <p:cNvGrpSpPr/>
        <p:nvPr/>
      </p:nvGrpSpPr>
      <p:grpSpPr>
        <a:xfrm>
          <a:off x="0" y="0"/>
          <a:ext cx="0" cy="0"/>
          <a:chOff x="0" y="0"/>
          <a:chExt cx="0" cy="0"/>
        </a:xfrm>
      </p:grpSpPr>
      <p:sp>
        <p:nvSpPr>
          <p:cNvPr id="3" name="Tijdelijke aanduiding voor afbeelding 4" title="Decoratief">
            <a:extLst>
              <a:ext uri="{FF2B5EF4-FFF2-40B4-BE49-F238E27FC236}">
                <a16:creationId xmlns:a16="http://schemas.microsoft.com/office/drawing/2014/main" id="{AC817481-FC70-46B9-B779-4E5C04778C8E}"/>
              </a:ext>
            </a:extLst>
          </p:cNvPr>
          <p:cNvSpPr>
            <a:spLocks noGrp="1"/>
          </p:cNvSpPr>
          <p:nvPr>
            <p:ph type="pic" sz="quarter" idx="10"/>
          </p:nvPr>
        </p:nvSpPr>
        <p:spPr>
          <a:xfrm>
            <a:off x="212725" y="1260389"/>
            <a:ext cx="2816352" cy="3173816"/>
          </a:xfrm>
          <a:solidFill>
            <a:schemeClr val="bg1">
              <a:lumMod val="95000"/>
            </a:schemeClr>
          </a:solidFill>
        </p:spPr>
        <p:txBody>
          <a:bodyPr rtlCol="0"/>
          <a:lstStyle/>
          <a:p>
            <a:pPr rtl="0"/>
            <a:r>
              <a:rPr lang="nl-NL" noProof="0"/>
              <a:t>Klik op het pictogram als u een afbeelding wilt toevoegen</a:t>
            </a:r>
          </a:p>
        </p:txBody>
      </p:sp>
      <p:sp>
        <p:nvSpPr>
          <p:cNvPr id="4" name="Tijdelijke aanduiding voor afbeelding 4" title="Decoratief">
            <a:extLst>
              <a:ext uri="{FF2B5EF4-FFF2-40B4-BE49-F238E27FC236}">
                <a16:creationId xmlns:a16="http://schemas.microsoft.com/office/drawing/2014/main" id="{D653D0B5-B695-4544-91E9-B8223EA713FF}"/>
              </a:ext>
            </a:extLst>
          </p:cNvPr>
          <p:cNvSpPr>
            <a:spLocks noGrp="1"/>
          </p:cNvSpPr>
          <p:nvPr>
            <p:ph type="pic" sz="quarter" idx="11"/>
          </p:nvPr>
        </p:nvSpPr>
        <p:spPr>
          <a:xfrm>
            <a:off x="3194701" y="0"/>
            <a:ext cx="2817564" cy="3175686"/>
          </a:xfrm>
          <a:solidFill>
            <a:schemeClr val="bg1">
              <a:lumMod val="95000"/>
            </a:schemeClr>
          </a:solidFill>
        </p:spPr>
        <p:txBody>
          <a:bodyPr rtlCol="0"/>
          <a:lstStyle/>
          <a:p>
            <a:pPr rtl="0"/>
            <a:r>
              <a:rPr lang="nl-NL" noProof="0"/>
              <a:t>Klik op het pictogram als u een afbeelding wilt toevoegen</a:t>
            </a:r>
          </a:p>
        </p:txBody>
      </p:sp>
      <p:sp>
        <p:nvSpPr>
          <p:cNvPr id="5" name="Tijdelijke aanduiding voor afbeelding 4" title="Decoratief">
            <a:extLst>
              <a:ext uri="{FF2B5EF4-FFF2-40B4-BE49-F238E27FC236}">
                <a16:creationId xmlns:a16="http://schemas.microsoft.com/office/drawing/2014/main" id="{00DB6AEA-811C-4554-97AF-7D4F2639BDC7}"/>
              </a:ext>
            </a:extLst>
          </p:cNvPr>
          <p:cNvSpPr>
            <a:spLocks noGrp="1"/>
          </p:cNvSpPr>
          <p:nvPr>
            <p:ph type="pic" sz="quarter" idx="12"/>
          </p:nvPr>
        </p:nvSpPr>
        <p:spPr>
          <a:xfrm>
            <a:off x="213361" y="4586414"/>
            <a:ext cx="5798904" cy="2271585"/>
          </a:xfrm>
          <a:solidFill>
            <a:schemeClr val="bg1">
              <a:lumMod val="95000"/>
            </a:schemeClr>
          </a:solidFill>
        </p:spPr>
        <p:txBody>
          <a:bodyPr rtlCol="0"/>
          <a:lstStyle/>
          <a:p>
            <a:pPr rtl="0"/>
            <a:r>
              <a:rPr lang="nl-NL" noProof="0"/>
              <a:t>Klik op het pictogram als u een afbeelding wilt toevoegen</a:t>
            </a:r>
          </a:p>
        </p:txBody>
      </p:sp>
      <p:sp>
        <p:nvSpPr>
          <p:cNvPr id="6" name="Tijdelijke aanduiding voor afbeelding 4" title="Decoratief">
            <a:extLst>
              <a:ext uri="{FF2B5EF4-FFF2-40B4-BE49-F238E27FC236}">
                <a16:creationId xmlns:a16="http://schemas.microsoft.com/office/drawing/2014/main" id="{75694821-2A94-40B8-8AAD-3E3762AFD388}"/>
              </a:ext>
            </a:extLst>
          </p:cNvPr>
          <p:cNvSpPr>
            <a:spLocks noGrp="1"/>
          </p:cNvSpPr>
          <p:nvPr>
            <p:ph type="pic" sz="quarter" idx="13"/>
          </p:nvPr>
        </p:nvSpPr>
        <p:spPr>
          <a:xfrm>
            <a:off x="6179737" y="4586414"/>
            <a:ext cx="2817564" cy="2271585"/>
          </a:xfrm>
          <a:solidFill>
            <a:schemeClr val="bg1">
              <a:lumMod val="95000"/>
            </a:schemeClr>
          </a:solidFill>
        </p:spPr>
        <p:txBody>
          <a:bodyPr rtlCol="0"/>
          <a:lstStyle/>
          <a:p>
            <a:pPr rtl="0"/>
            <a:r>
              <a:rPr lang="nl-NL" noProof="0"/>
              <a:t>Klik op het pictogram als u een afbeelding wilt toevoegen</a:t>
            </a:r>
          </a:p>
        </p:txBody>
      </p:sp>
      <p:sp>
        <p:nvSpPr>
          <p:cNvPr id="7" name="Tijdelijke aanduiding voor afbeelding 4" title="Decoratief">
            <a:extLst>
              <a:ext uri="{FF2B5EF4-FFF2-40B4-BE49-F238E27FC236}">
                <a16:creationId xmlns:a16="http://schemas.microsoft.com/office/drawing/2014/main" id="{D653D0B5-B695-4544-91E9-B8223EA713FF}"/>
              </a:ext>
            </a:extLst>
          </p:cNvPr>
          <p:cNvSpPr>
            <a:spLocks noGrp="1"/>
          </p:cNvSpPr>
          <p:nvPr>
            <p:ph type="pic" sz="quarter" idx="14"/>
          </p:nvPr>
        </p:nvSpPr>
        <p:spPr>
          <a:xfrm>
            <a:off x="6177889" y="2030436"/>
            <a:ext cx="2817564" cy="2403769"/>
          </a:xfrm>
          <a:solidFill>
            <a:schemeClr val="bg1">
              <a:lumMod val="95000"/>
            </a:schemeClr>
          </a:solidFill>
        </p:spPr>
        <p:txBody>
          <a:bodyPr rtlCol="0"/>
          <a:lstStyle/>
          <a:p>
            <a:pPr rtl="0"/>
            <a:r>
              <a:rPr lang="nl-NL" noProof="0"/>
              <a:t>Klik op het pictogram als u een afbeelding wilt toevoegen</a:t>
            </a:r>
          </a:p>
        </p:txBody>
      </p:sp>
      <p:sp>
        <p:nvSpPr>
          <p:cNvPr id="8" name="Tijdelijke aanduiding voor afbeelding 4" title="Decoratief">
            <a:extLst>
              <a:ext uri="{FF2B5EF4-FFF2-40B4-BE49-F238E27FC236}">
                <a16:creationId xmlns:a16="http://schemas.microsoft.com/office/drawing/2014/main" id="{D653D0B5-B695-4544-91E9-B8223EA713FF}"/>
              </a:ext>
            </a:extLst>
          </p:cNvPr>
          <p:cNvSpPr>
            <a:spLocks noGrp="1"/>
          </p:cNvSpPr>
          <p:nvPr>
            <p:ph type="pic" sz="quarter" idx="15"/>
          </p:nvPr>
        </p:nvSpPr>
        <p:spPr>
          <a:xfrm>
            <a:off x="9161076" y="0"/>
            <a:ext cx="2817564" cy="4434205"/>
          </a:xfrm>
          <a:solidFill>
            <a:schemeClr val="bg1">
              <a:lumMod val="95000"/>
            </a:schemeClr>
          </a:solidFill>
        </p:spPr>
        <p:txBody>
          <a:bodyPr rtlCol="0"/>
          <a:lstStyle/>
          <a:p>
            <a:pPr rtl="0"/>
            <a:r>
              <a:rPr lang="nl-NL" noProof="0"/>
              <a:t>Klik op het pictogram als u een afbeelding wilt toevoegen</a:t>
            </a:r>
          </a:p>
        </p:txBody>
      </p:sp>
      <p:sp>
        <p:nvSpPr>
          <p:cNvPr id="2" name="Rechthoek 1" title="Decoratief"/>
          <p:cNvSpPr/>
          <p:nvPr userDrawn="1"/>
        </p:nvSpPr>
        <p:spPr>
          <a:xfrm>
            <a:off x="213361" y="0"/>
            <a:ext cx="2815716" cy="109975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noProof="0"/>
          </a:p>
        </p:txBody>
      </p:sp>
      <p:sp>
        <p:nvSpPr>
          <p:cNvPr id="9" name="Rechthoek 8" title="Decoratief"/>
          <p:cNvSpPr/>
          <p:nvPr userDrawn="1"/>
        </p:nvSpPr>
        <p:spPr>
          <a:xfrm>
            <a:off x="3196549" y="3334454"/>
            <a:ext cx="2815716" cy="10997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noProof="0"/>
          </a:p>
        </p:txBody>
      </p:sp>
      <p:sp>
        <p:nvSpPr>
          <p:cNvPr id="10" name="Rechthoek 9" title="Decoratief"/>
          <p:cNvSpPr/>
          <p:nvPr userDrawn="1"/>
        </p:nvSpPr>
        <p:spPr>
          <a:xfrm>
            <a:off x="6179737" y="0"/>
            <a:ext cx="2815716" cy="18782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noProof="0"/>
          </a:p>
        </p:txBody>
      </p:sp>
      <p:sp>
        <p:nvSpPr>
          <p:cNvPr id="11" name="Rechthoek 10" title="Decoratief"/>
          <p:cNvSpPr/>
          <p:nvPr userDrawn="1"/>
        </p:nvSpPr>
        <p:spPr>
          <a:xfrm>
            <a:off x="9162924" y="4598770"/>
            <a:ext cx="2815716" cy="225922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noProof="0"/>
          </a:p>
        </p:txBody>
      </p:sp>
    </p:spTree>
    <p:extLst>
      <p:ext uri="{BB962C8B-B14F-4D97-AF65-F5344CB8AC3E}">
        <p14:creationId xmlns:p14="http://schemas.microsoft.com/office/powerpoint/2010/main" val="266274623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itle" preserve="1">
  <p:cSld name="Voorblad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833915"/>
            <a:ext cx="9144000" cy="1367595"/>
          </a:xfrm>
        </p:spPr>
        <p:txBody>
          <a:bodyPr anchor="b">
            <a:normAutofit/>
          </a:bodyPr>
          <a:lstStyle>
            <a:lvl1pPr algn="ctr">
              <a:defRPr sz="5000" b="1" i="0">
                <a:solidFill>
                  <a:schemeClr val="bg1"/>
                </a:solidFill>
                <a:latin typeface="Aller" panose="020B0603020203020204" pitchFamily="34" charset="77"/>
              </a:defRPr>
            </a:lvl1pPr>
          </a:lstStyle>
          <a:p>
            <a:r>
              <a:rPr lang="nl-NL"/>
              <a:t>Klik om stijl te bewerken</a:t>
            </a:r>
            <a:endParaRPr lang="en-US"/>
          </a:p>
        </p:txBody>
      </p:sp>
      <p:sp>
        <p:nvSpPr>
          <p:cNvPr id="3" name="Subtitle 2"/>
          <p:cNvSpPr>
            <a:spLocks noGrp="1"/>
          </p:cNvSpPr>
          <p:nvPr>
            <p:ph type="subTitle" idx="1"/>
          </p:nvPr>
        </p:nvSpPr>
        <p:spPr>
          <a:xfrm>
            <a:off x="1524000" y="4424942"/>
            <a:ext cx="9144000" cy="1655762"/>
          </a:xfrm>
        </p:spPr>
        <p:txBody>
          <a:bodyPr/>
          <a:lstStyle>
            <a:lvl1pPr marL="0" indent="0" algn="ctr">
              <a:buNone/>
              <a:defRPr sz="2400">
                <a:solidFill>
                  <a:schemeClr val="bg1"/>
                </a:solidFill>
                <a:latin typeface="Aller" panose="020B06030202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a:p>
        </p:txBody>
      </p:sp>
      <p:pic>
        <p:nvPicPr>
          <p:cNvPr id="9" name="Afbeelding 8">
            <a:extLst>
              <a:ext uri="{FF2B5EF4-FFF2-40B4-BE49-F238E27FC236}">
                <a16:creationId xmlns:a16="http://schemas.microsoft.com/office/drawing/2014/main" id="{DE7618F8-DCB9-BF48-9109-A7F0CCDDC9A1}"/>
              </a:ext>
            </a:extLst>
          </p:cNvPr>
          <p:cNvPicPr>
            <a:picLocks noChangeAspect="1"/>
          </p:cNvPicPr>
          <p:nvPr userDrawn="1"/>
        </p:nvPicPr>
        <p:blipFill>
          <a:blip r:embed="rId3"/>
          <a:stretch>
            <a:fillRect/>
          </a:stretch>
        </p:blipFill>
        <p:spPr>
          <a:xfrm>
            <a:off x="4506918" y="619889"/>
            <a:ext cx="3178165" cy="1758950"/>
          </a:xfrm>
          <a:prstGeom prst="rect">
            <a:avLst/>
          </a:prstGeom>
        </p:spPr>
      </p:pic>
    </p:spTree>
    <p:extLst>
      <p:ext uri="{BB962C8B-B14F-4D97-AF65-F5344CB8AC3E}">
        <p14:creationId xmlns:p14="http://schemas.microsoft.com/office/powerpoint/2010/main" val="347930563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itle" preserve="1">
  <p:cSld name="Voorblad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833915"/>
            <a:ext cx="9144000" cy="1367595"/>
          </a:xfrm>
        </p:spPr>
        <p:txBody>
          <a:bodyPr anchor="b">
            <a:normAutofit/>
          </a:bodyPr>
          <a:lstStyle>
            <a:lvl1pPr algn="ctr">
              <a:defRPr sz="5000" b="1" i="0">
                <a:solidFill>
                  <a:schemeClr val="bg1"/>
                </a:solidFill>
                <a:latin typeface="Aller" panose="020B0603020203020204" pitchFamily="34" charset="77"/>
              </a:defRPr>
            </a:lvl1pPr>
          </a:lstStyle>
          <a:p>
            <a:r>
              <a:rPr lang="nl-NL"/>
              <a:t>Klik om stijl te bewerken</a:t>
            </a:r>
            <a:endParaRPr lang="en-US"/>
          </a:p>
        </p:txBody>
      </p:sp>
      <p:sp>
        <p:nvSpPr>
          <p:cNvPr id="3" name="Subtitle 2"/>
          <p:cNvSpPr>
            <a:spLocks noGrp="1"/>
          </p:cNvSpPr>
          <p:nvPr>
            <p:ph type="subTitle" idx="1"/>
          </p:nvPr>
        </p:nvSpPr>
        <p:spPr>
          <a:xfrm>
            <a:off x="1524000" y="4424942"/>
            <a:ext cx="9144000" cy="1655762"/>
          </a:xfrm>
        </p:spPr>
        <p:txBody>
          <a:bodyPr/>
          <a:lstStyle>
            <a:lvl1pPr marL="0" indent="0" algn="ctr">
              <a:buNone/>
              <a:defRPr sz="2400">
                <a:solidFill>
                  <a:schemeClr val="bg1"/>
                </a:solidFill>
                <a:latin typeface="Aller" panose="020B06030202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a:p>
        </p:txBody>
      </p:sp>
      <p:pic>
        <p:nvPicPr>
          <p:cNvPr id="9" name="Afbeelding 8">
            <a:extLst>
              <a:ext uri="{FF2B5EF4-FFF2-40B4-BE49-F238E27FC236}">
                <a16:creationId xmlns:a16="http://schemas.microsoft.com/office/drawing/2014/main" id="{DE7618F8-DCB9-BF48-9109-A7F0CCDDC9A1}"/>
              </a:ext>
            </a:extLst>
          </p:cNvPr>
          <p:cNvPicPr>
            <a:picLocks noChangeAspect="1"/>
          </p:cNvPicPr>
          <p:nvPr userDrawn="1"/>
        </p:nvPicPr>
        <p:blipFill>
          <a:blip r:embed="rId3"/>
          <a:stretch>
            <a:fillRect/>
          </a:stretch>
        </p:blipFill>
        <p:spPr>
          <a:xfrm>
            <a:off x="4506918" y="619889"/>
            <a:ext cx="3178165" cy="1758950"/>
          </a:xfrm>
          <a:prstGeom prst="rect">
            <a:avLst/>
          </a:prstGeom>
        </p:spPr>
      </p:pic>
    </p:spTree>
    <p:extLst>
      <p:ext uri="{BB962C8B-B14F-4D97-AF65-F5344CB8AC3E}">
        <p14:creationId xmlns:p14="http://schemas.microsoft.com/office/powerpoint/2010/main" val="376953207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itle" preserve="1">
  <p:cSld name="Voorblad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833915"/>
            <a:ext cx="9144000" cy="1367595"/>
          </a:xfrm>
        </p:spPr>
        <p:txBody>
          <a:bodyPr anchor="b">
            <a:normAutofit/>
          </a:bodyPr>
          <a:lstStyle>
            <a:lvl1pPr algn="ctr">
              <a:defRPr sz="5000" b="1" i="0">
                <a:solidFill>
                  <a:schemeClr val="bg1"/>
                </a:solidFill>
                <a:latin typeface="Aller" panose="020B0603020203020204" pitchFamily="34" charset="77"/>
              </a:defRPr>
            </a:lvl1pPr>
          </a:lstStyle>
          <a:p>
            <a:r>
              <a:rPr lang="nl-NL"/>
              <a:t>Klik om stijl te bewerken</a:t>
            </a:r>
            <a:endParaRPr lang="en-US"/>
          </a:p>
        </p:txBody>
      </p:sp>
      <p:sp>
        <p:nvSpPr>
          <p:cNvPr id="3" name="Subtitle 2"/>
          <p:cNvSpPr>
            <a:spLocks noGrp="1"/>
          </p:cNvSpPr>
          <p:nvPr>
            <p:ph type="subTitle" idx="1"/>
          </p:nvPr>
        </p:nvSpPr>
        <p:spPr>
          <a:xfrm>
            <a:off x="1524000" y="4424942"/>
            <a:ext cx="9144000" cy="1655762"/>
          </a:xfrm>
        </p:spPr>
        <p:txBody>
          <a:bodyPr/>
          <a:lstStyle>
            <a:lvl1pPr marL="0" indent="0" algn="ctr">
              <a:buNone/>
              <a:defRPr sz="2400">
                <a:solidFill>
                  <a:schemeClr val="bg1"/>
                </a:solidFill>
                <a:latin typeface="Aller" panose="020B06030202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a:p>
        </p:txBody>
      </p:sp>
      <p:pic>
        <p:nvPicPr>
          <p:cNvPr id="9" name="Afbeelding 8">
            <a:extLst>
              <a:ext uri="{FF2B5EF4-FFF2-40B4-BE49-F238E27FC236}">
                <a16:creationId xmlns:a16="http://schemas.microsoft.com/office/drawing/2014/main" id="{DE7618F8-DCB9-BF48-9109-A7F0CCDDC9A1}"/>
              </a:ext>
            </a:extLst>
          </p:cNvPr>
          <p:cNvPicPr>
            <a:picLocks noChangeAspect="1"/>
          </p:cNvPicPr>
          <p:nvPr userDrawn="1"/>
        </p:nvPicPr>
        <p:blipFill>
          <a:blip r:embed="rId3"/>
          <a:stretch>
            <a:fillRect/>
          </a:stretch>
        </p:blipFill>
        <p:spPr>
          <a:xfrm>
            <a:off x="4506918" y="619889"/>
            <a:ext cx="3178165" cy="1758950"/>
          </a:xfrm>
          <a:prstGeom prst="rect">
            <a:avLst/>
          </a:prstGeom>
        </p:spPr>
      </p:pic>
    </p:spTree>
    <p:extLst>
      <p:ext uri="{BB962C8B-B14F-4D97-AF65-F5344CB8AC3E}">
        <p14:creationId xmlns:p14="http://schemas.microsoft.com/office/powerpoint/2010/main" val="223368817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ekstpagin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17075" y="655159"/>
            <a:ext cx="8736724" cy="745496"/>
          </a:xfrm>
        </p:spPr>
        <p:txBody>
          <a:bodyPr>
            <a:normAutofit/>
          </a:bodyPr>
          <a:lstStyle>
            <a:lvl1pPr>
              <a:defRPr sz="4000" b="1" i="0">
                <a:solidFill>
                  <a:srgbClr val="771B6E"/>
                </a:solidFill>
                <a:latin typeface="Aller" panose="020B0603020203020204" pitchFamily="34" charset="77"/>
              </a:defRPr>
            </a:lvl1pPr>
          </a:lstStyle>
          <a:p>
            <a:r>
              <a:rPr lang="nl-NL"/>
              <a:t>Klik om stijl te bewerken</a:t>
            </a:r>
            <a:endParaRPr lang="en-US"/>
          </a:p>
        </p:txBody>
      </p:sp>
      <p:sp>
        <p:nvSpPr>
          <p:cNvPr id="3" name="Content Placeholder 2"/>
          <p:cNvSpPr>
            <a:spLocks noGrp="1"/>
          </p:cNvSpPr>
          <p:nvPr>
            <p:ph idx="1"/>
          </p:nvPr>
        </p:nvSpPr>
        <p:spPr>
          <a:xfrm>
            <a:off x="2617075" y="1636439"/>
            <a:ext cx="8736724" cy="4094327"/>
          </a:xfrm>
        </p:spPr>
        <p:txBody>
          <a:bodyPr/>
          <a:lstStyle>
            <a:lvl1pPr>
              <a:defRPr sz="2400">
                <a:solidFill>
                  <a:schemeClr val="tx1"/>
                </a:solidFill>
                <a:latin typeface="Aller" panose="020B0603020203020204" pitchFamily="34" charset="77"/>
              </a:defRPr>
            </a:lvl1pPr>
            <a:lvl2pPr>
              <a:defRPr sz="2000">
                <a:solidFill>
                  <a:schemeClr val="tx1"/>
                </a:solidFill>
                <a:latin typeface="Aller" panose="020B0603020203020204" pitchFamily="34" charset="77"/>
              </a:defRPr>
            </a:lvl2pPr>
            <a:lvl3pPr>
              <a:defRPr sz="1800">
                <a:solidFill>
                  <a:schemeClr val="tx1"/>
                </a:solidFill>
                <a:latin typeface="Aller" panose="020B0603020203020204" pitchFamily="34" charset="77"/>
              </a:defRPr>
            </a:lvl3pPr>
            <a:lvl4pPr>
              <a:defRPr sz="1600">
                <a:solidFill>
                  <a:schemeClr val="tx1"/>
                </a:solidFill>
                <a:latin typeface="Aller" panose="020B0603020203020204" pitchFamily="34" charset="77"/>
              </a:defRPr>
            </a:lvl4pPr>
            <a:lvl5pPr>
              <a:defRPr sz="1400">
                <a:solidFill>
                  <a:schemeClr val="tx1"/>
                </a:solidFill>
                <a:latin typeface="Aller" panose="020B0603020203020204" pitchFamily="34" charset="77"/>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pic>
        <p:nvPicPr>
          <p:cNvPr id="9" name="Afbeelding 8">
            <a:extLst>
              <a:ext uri="{FF2B5EF4-FFF2-40B4-BE49-F238E27FC236}">
                <a16:creationId xmlns:a16="http://schemas.microsoft.com/office/drawing/2014/main" id="{04C09AC0-834F-2843-BCFB-B2C088779218}"/>
              </a:ext>
            </a:extLst>
          </p:cNvPr>
          <p:cNvPicPr>
            <a:picLocks noChangeAspect="1"/>
          </p:cNvPicPr>
          <p:nvPr userDrawn="1"/>
        </p:nvPicPr>
        <p:blipFill>
          <a:blip r:embed="rId3"/>
          <a:stretch>
            <a:fillRect/>
          </a:stretch>
        </p:blipFill>
        <p:spPr>
          <a:xfrm>
            <a:off x="210205" y="5573798"/>
            <a:ext cx="1660636" cy="919076"/>
          </a:xfrm>
          <a:prstGeom prst="rect">
            <a:avLst/>
          </a:prstGeom>
        </p:spPr>
      </p:pic>
      <p:pic>
        <p:nvPicPr>
          <p:cNvPr id="13" name="Afbeelding 12">
            <a:extLst>
              <a:ext uri="{FF2B5EF4-FFF2-40B4-BE49-F238E27FC236}">
                <a16:creationId xmlns:a16="http://schemas.microsoft.com/office/drawing/2014/main" id="{30492819-6885-754C-A504-A22AF1373DBB}"/>
              </a:ext>
            </a:extLst>
          </p:cNvPr>
          <p:cNvPicPr>
            <a:picLocks noChangeAspect="1"/>
          </p:cNvPicPr>
          <p:nvPr userDrawn="1"/>
        </p:nvPicPr>
        <p:blipFill>
          <a:blip r:embed="rId4"/>
          <a:stretch>
            <a:fillRect/>
          </a:stretch>
        </p:blipFill>
        <p:spPr>
          <a:xfrm>
            <a:off x="1742382" y="780257"/>
            <a:ext cx="677333" cy="495300"/>
          </a:xfrm>
          <a:prstGeom prst="rect">
            <a:avLst/>
          </a:prstGeom>
        </p:spPr>
      </p:pic>
      <p:sp>
        <p:nvSpPr>
          <p:cNvPr id="15" name="Title 1">
            <a:extLst>
              <a:ext uri="{FF2B5EF4-FFF2-40B4-BE49-F238E27FC236}">
                <a16:creationId xmlns:a16="http://schemas.microsoft.com/office/drawing/2014/main" id="{85E0C2F1-8537-4240-B3D1-61FB209C2E9B}"/>
              </a:ext>
            </a:extLst>
          </p:cNvPr>
          <p:cNvSpPr txBox="1">
            <a:spLocks/>
          </p:cNvSpPr>
          <p:nvPr userDrawn="1"/>
        </p:nvSpPr>
        <p:spPr>
          <a:xfrm>
            <a:off x="9606454" y="6233483"/>
            <a:ext cx="2448911" cy="1674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chemeClr val="tx1"/>
                </a:solidFill>
                <a:latin typeface="Neo Sans Std" panose="020B0504030504040204" pitchFamily="34" charset="0"/>
                <a:ea typeface="+mj-ea"/>
                <a:cs typeface="+mj-cs"/>
              </a:defRPr>
            </a:lvl1pPr>
          </a:lstStyle>
          <a:p>
            <a:pPr algn="ctr"/>
            <a:r>
              <a:rPr lang="nl-NL" sz="1100" err="1">
                <a:solidFill>
                  <a:srgbClr val="771B6E"/>
                </a:solidFill>
                <a:latin typeface="Aller" panose="020B0603020203020204" pitchFamily="34" charset="77"/>
              </a:rPr>
              <a:t>www.dementietwente.nl</a:t>
            </a:r>
            <a:endParaRPr lang="en-US" sz="1100">
              <a:solidFill>
                <a:srgbClr val="771B6E"/>
              </a:solidFill>
              <a:latin typeface="Aller" panose="020B0603020203020204" pitchFamily="34" charset="77"/>
            </a:endParaRPr>
          </a:p>
        </p:txBody>
      </p:sp>
    </p:spTree>
    <p:extLst>
      <p:ext uri="{BB962C8B-B14F-4D97-AF65-F5344CB8AC3E}">
        <p14:creationId xmlns:p14="http://schemas.microsoft.com/office/powerpoint/2010/main" val="275658940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ekstpagin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17075" y="655159"/>
            <a:ext cx="8736724" cy="745496"/>
          </a:xfrm>
        </p:spPr>
        <p:txBody>
          <a:bodyPr>
            <a:normAutofit/>
          </a:bodyPr>
          <a:lstStyle>
            <a:lvl1pPr>
              <a:defRPr sz="4000" b="1" i="0">
                <a:solidFill>
                  <a:srgbClr val="771B6E"/>
                </a:solidFill>
                <a:latin typeface="Aller" panose="020B0603020203020204" pitchFamily="34" charset="77"/>
              </a:defRPr>
            </a:lvl1pPr>
          </a:lstStyle>
          <a:p>
            <a:r>
              <a:rPr lang="nl-NL"/>
              <a:t>Klik om stijl te bewerken</a:t>
            </a:r>
            <a:endParaRPr lang="en-US"/>
          </a:p>
        </p:txBody>
      </p:sp>
      <p:sp>
        <p:nvSpPr>
          <p:cNvPr id="3" name="Content Placeholder 2"/>
          <p:cNvSpPr>
            <a:spLocks noGrp="1"/>
          </p:cNvSpPr>
          <p:nvPr>
            <p:ph idx="1"/>
          </p:nvPr>
        </p:nvSpPr>
        <p:spPr>
          <a:xfrm>
            <a:off x="2617075" y="1636439"/>
            <a:ext cx="8736724" cy="4094327"/>
          </a:xfrm>
        </p:spPr>
        <p:txBody>
          <a:bodyPr/>
          <a:lstStyle>
            <a:lvl1pPr>
              <a:defRPr sz="2400">
                <a:solidFill>
                  <a:schemeClr val="tx1"/>
                </a:solidFill>
                <a:latin typeface="Aller" panose="020B0603020203020204" pitchFamily="34" charset="77"/>
              </a:defRPr>
            </a:lvl1pPr>
            <a:lvl2pPr>
              <a:defRPr sz="2000">
                <a:solidFill>
                  <a:schemeClr val="tx1"/>
                </a:solidFill>
                <a:latin typeface="Aller" panose="020B0603020203020204" pitchFamily="34" charset="77"/>
              </a:defRPr>
            </a:lvl2pPr>
            <a:lvl3pPr>
              <a:defRPr sz="1800">
                <a:solidFill>
                  <a:schemeClr val="tx1"/>
                </a:solidFill>
                <a:latin typeface="Aller" panose="020B0603020203020204" pitchFamily="34" charset="77"/>
              </a:defRPr>
            </a:lvl3pPr>
            <a:lvl4pPr>
              <a:defRPr sz="1600">
                <a:solidFill>
                  <a:schemeClr val="tx1"/>
                </a:solidFill>
                <a:latin typeface="Aller" panose="020B0603020203020204" pitchFamily="34" charset="77"/>
              </a:defRPr>
            </a:lvl4pPr>
            <a:lvl5pPr>
              <a:defRPr sz="1400">
                <a:solidFill>
                  <a:schemeClr val="tx1"/>
                </a:solidFill>
                <a:latin typeface="Aller" panose="020B0603020203020204" pitchFamily="34" charset="77"/>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pic>
        <p:nvPicPr>
          <p:cNvPr id="9" name="Afbeelding 8">
            <a:extLst>
              <a:ext uri="{FF2B5EF4-FFF2-40B4-BE49-F238E27FC236}">
                <a16:creationId xmlns:a16="http://schemas.microsoft.com/office/drawing/2014/main" id="{04C09AC0-834F-2843-BCFB-B2C088779218}"/>
              </a:ext>
            </a:extLst>
          </p:cNvPr>
          <p:cNvPicPr>
            <a:picLocks noChangeAspect="1"/>
          </p:cNvPicPr>
          <p:nvPr userDrawn="1"/>
        </p:nvPicPr>
        <p:blipFill>
          <a:blip r:embed="rId3"/>
          <a:stretch>
            <a:fillRect/>
          </a:stretch>
        </p:blipFill>
        <p:spPr>
          <a:xfrm>
            <a:off x="210205" y="5573798"/>
            <a:ext cx="1660636" cy="919076"/>
          </a:xfrm>
          <a:prstGeom prst="rect">
            <a:avLst/>
          </a:prstGeom>
        </p:spPr>
      </p:pic>
      <p:sp>
        <p:nvSpPr>
          <p:cNvPr id="15" name="Title 1">
            <a:extLst>
              <a:ext uri="{FF2B5EF4-FFF2-40B4-BE49-F238E27FC236}">
                <a16:creationId xmlns:a16="http://schemas.microsoft.com/office/drawing/2014/main" id="{85E0C2F1-8537-4240-B3D1-61FB209C2E9B}"/>
              </a:ext>
            </a:extLst>
          </p:cNvPr>
          <p:cNvSpPr txBox="1">
            <a:spLocks/>
          </p:cNvSpPr>
          <p:nvPr userDrawn="1"/>
        </p:nvSpPr>
        <p:spPr>
          <a:xfrm>
            <a:off x="9606454" y="6233483"/>
            <a:ext cx="2448911" cy="1674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chemeClr val="tx1"/>
                </a:solidFill>
                <a:latin typeface="Neo Sans Std" panose="020B0504030504040204" pitchFamily="34" charset="0"/>
                <a:ea typeface="+mj-ea"/>
                <a:cs typeface="+mj-cs"/>
              </a:defRPr>
            </a:lvl1pPr>
          </a:lstStyle>
          <a:p>
            <a:pPr algn="ctr"/>
            <a:r>
              <a:rPr lang="nl-NL" sz="1100" err="1">
                <a:solidFill>
                  <a:srgbClr val="771B6E"/>
                </a:solidFill>
                <a:latin typeface="Aller" panose="020B0603020203020204" pitchFamily="34" charset="77"/>
              </a:rPr>
              <a:t>www.dementietwente.nl</a:t>
            </a:r>
            <a:endParaRPr lang="en-US" sz="1100">
              <a:solidFill>
                <a:srgbClr val="771B6E"/>
              </a:solidFill>
              <a:latin typeface="Aller" panose="020B0603020203020204" pitchFamily="34" charset="77"/>
            </a:endParaRPr>
          </a:p>
        </p:txBody>
      </p:sp>
      <p:pic>
        <p:nvPicPr>
          <p:cNvPr id="10" name="Afbeelding 9">
            <a:extLst>
              <a:ext uri="{FF2B5EF4-FFF2-40B4-BE49-F238E27FC236}">
                <a16:creationId xmlns:a16="http://schemas.microsoft.com/office/drawing/2014/main" id="{8B439907-747D-AD48-AD8B-D8843EF01273}"/>
              </a:ext>
            </a:extLst>
          </p:cNvPr>
          <p:cNvPicPr>
            <a:picLocks noChangeAspect="1"/>
          </p:cNvPicPr>
          <p:nvPr userDrawn="1"/>
        </p:nvPicPr>
        <p:blipFill>
          <a:blip r:embed="rId4"/>
          <a:stretch>
            <a:fillRect/>
          </a:stretch>
        </p:blipFill>
        <p:spPr>
          <a:xfrm>
            <a:off x="1742382" y="780257"/>
            <a:ext cx="677333" cy="495300"/>
          </a:xfrm>
          <a:prstGeom prst="rect">
            <a:avLst/>
          </a:prstGeom>
        </p:spPr>
      </p:pic>
    </p:spTree>
    <p:extLst>
      <p:ext uri="{BB962C8B-B14F-4D97-AF65-F5344CB8AC3E}">
        <p14:creationId xmlns:p14="http://schemas.microsoft.com/office/powerpoint/2010/main" val="38327020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4FD62B-0FCB-8F57-2DC3-52F3BBECC6A3}"/>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1A337059-0846-12CD-C4DB-36F57155B8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F5567D59-4809-4D19-76E8-E15089934F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E445D7B8-6647-1194-9657-A015AA3A7892}"/>
              </a:ext>
            </a:extLst>
          </p:cNvPr>
          <p:cNvSpPr>
            <a:spLocks noGrp="1"/>
          </p:cNvSpPr>
          <p:nvPr>
            <p:ph type="dt" sz="half" idx="10"/>
          </p:nvPr>
        </p:nvSpPr>
        <p:spPr/>
        <p:txBody>
          <a:bodyPr/>
          <a:lstStyle/>
          <a:p>
            <a:fld id="{31F3DB2F-88AF-45D4-91F9-9D89F46E30FB}" type="datetimeFigureOut">
              <a:rPr lang="nl-NL" smtClean="0"/>
              <a:t>9-1-2024</a:t>
            </a:fld>
            <a:endParaRPr lang="nl-NL"/>
          </a:p>
        </p:txBody>
      </p:sp>
      <p:sp>
        <p:nvSpPr>
          <p:cNvPr id="6" name="Tijdelijke aanduiding voor voettekst 5">
            <a:extLst>
              <a:ext uri="{FF2B5EF4-FFF2-40B4-BE49-F238E27FC236}">
                <a16:creationId xmlns:a16="http://schemas.microsoft.com/office/drawing/2014/main" id="{530D3B9E-8E07-E6DE-5D00-01CA456F97E1}"/>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4B841513-3549-7FD3-EE84-B5AE3E72FA56}"/>
              </a:ext>
            </a:extLst>
          </p:cNvPr>
          <p:cNvSpPr>
            <a:spLocks noGrp="1"/>
          </p:cNvSpPr>
          <p:nvPr>
            <p:ph type="sldNum" sz="quarter" idx="12"/>
          </p:nvPr>
        </p:nvSpPr>
        <p:spPr/>
        <p:txBody>
          <a:bodyPr/>
          <a:lstStyle/>
          <a:p>
            <a:fld id="{5E72C03D-1ECB-4156-B25B-13B956BA91DC}" type="slidenum">
              <a:rPr lang="nl-NL" smtClean="0"/>
              <a:t>‹#›</a:t>
            </a:fld>
            <a:endParaRPr lang="nl-NL"/>
          </a:p>
        </p:txBody>
      </p:sp>
    </p:spTree>
    <p:extLst>
      <p:ext uri="{BB962C8B-B14F-4D97-AF65-F5344CB8AC3E}">
        <p14:creationId xmlns:p14="http://schemas.microsoft.com/office/powerpoint/2010/main" val="83656002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ekstpagina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17075" y="655159"/>
            <a:ext cx="8736724" cy="745496"/>
          </a:xfrm>
        </p:spPr>
        <p:txBody>
          <a:bodyPr>
            <a:normAutofit/>
          </a:bodyPr>
          <a:lstStyle>
            <a:lvl1pPr>
              <a:defRPr sz="4000" b="1" i="0">
                <a:solidFill>
                  <a:srgbClr val="771B6E"/>
                </a:solidFill>
                <a:latin typeface="Aller" panose="020B0603020203020204" pitchFamily="34" charset="77"/>
              </a:defRPr>
            </a:lvl1pPr>
          </a:lstStyle>
          <a:p>
            <a:r>
              <a:rPr lang="nl-NL"/>
              <a:t>Klik om stijl te bewerken</a:t>
            </a:r>
            <a:endParaRPr lang="en-US"/>
          </a:p>
        </p:txBody>
      </p:sp>
      <p:sp>
        <p:nvSpPr>
          <p:cNvPr id="3" name="Content Placeholder 2"/>
          <p:cNvSpPr>
            <a:spLocks noGrp="1"/>
          </p:cNvSpPr>
          <p:nvPr>
            <p:ph idx="1"/>
          </p:nvPr>
        </p:nvSpPr>
        <p:spPr>
          <a:xfrm>
            <a:off x="2617075" y="1636439"/>
            <a:ext cx="8736724" cy="4094327"/>
          </a:xfrm>
        </p:spPr>
        <p:txBody>
          <a:bodyPr/>
          <a:lstStyle>
            <a:lvl1pPr>
              <a:defRPr sz="2400">
                <a:solidFill>
                  <a:schemeClr val="tx1"/>
                </a:solidFill>
                <a:latin typeface="Aller" panose="020B0603020203020204" pitchFamily="34" charset="77"/>
              </a:defRPr>
            </a:lvl1pPr>
            <a:lvl2pPr>
              <a:defRPr sz="2000">
                <a:solidFill>
                  <a:schemeClr val="tx1"/>
                </a:solidFill>
                <a:latin typeface="Aller" panose="020B0603020203020204" pitchFamily="34" charset="77"/>
              </a:defRPr>
            </a:lvl2pPr>
            <a:lvl3pPr>
              <a:defRPr sz="1800">
                <a:solidFill>
                  <a:schemeClr val="tx1"/>
                </a:solidFill>
                <a:latin typeface="Aller" panose="020B0603020203020204" pitchFamily="34" charset="77"/>
              </a:defRPr>
            </a:lvl3pPr>
            <a:lvl4pPr>
              <a:defRPr sz="1600">
                <a:solidFill>
                  <a:schemeClr val="tx1"/>
                </a:solidFill>
                <a:latin typeface="Aller" panose="020B0603020203020204" pitchFamily="34" charset="77"/>
              </a:defRPr>
            </a:lvl4pPr>
            <a:lvl5pPr>
              <a:defRPr sz="1400">
                <a:solidFill>
                  <a:schemeClr val="tx1"/>
                </a:solidFill>
                <a:latin typeface="Aller" panose="020B0603020203020204" pitchFamily="34" charset="77"/>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pic>
        <p:nvPicPr>
          <p:cNvPr id="9" name="Afbeelding 8">
            <a:extLst>
              <a:ext uri="{FF2B5EF4-FFF2-40B4-BE49-F238E27FC236}">
                <a16:creationId xmlns:a16="http://schemas.microsoft.com/office/drawing/2014/main" id="{04C09AC0-834F-2843-BCFB-B2C088779218}"/>
              </a:ext>
            </a:extLst>
          </p:cNvPr>
          <p:cNvPicPr>
            <a:picLocks noChangeAspect="1"/>
          </p:cNvPicPr>
          <p:nvPr userDrawn="1"/>
        </p:nvPicPr>
        <p:blipFill>
          <a:blip r:embed="rId3"/>
          <a:stretch>
            <a:fillRect/>
          </a:stretch>
        </p:blipFill>
        <p:spPr>
          <a:xfrm>
            <a:off x="210205" y="5573798"/>
            <a:ext cx="1660636" cy="919076"/>
          </a:xfrm>
          <a:prstGeom prst="rect">
            <a:avLst/>
          </a:prstGeom>
        </p:spPr>
      </p:pic>
      <p:sp>
        <p:nvSpPr>
          <p:cNvPr id="15" name="Title 1">
            <a:extLst>
              <a:ext uri="{FF2B5EF4-FFF2-40B4-BE49-F238E27FC236}">
                <a16:creationId xmlns:a16="http://schemas.microsoft.com/office/drawing/2014/main" id="{85E0C2F1-8537-4240-B3D1-61FB209C2E9B}"/>
              </a:ext>
            </a:extLst>
          </p:cNvPr>
          <p:cNvSpPr txBox="1">
            <a:spLocks/>
          </p:cNvSpPr>
          <p:nvPr userDrawn="1"/>
        </p:nvSpPr>
        <p:spPr>
          <a:xfrm>
            <a:off x="9606454" y="6233483"/>
            <a:ext cx="2448911" cy="1674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chemeClr val="tx1"/>
                </a:solidFill>
                <a:latin typeface="Neo Sans Std" panose="020B0504030504040204" pitchFamily="34" charset="0"/>
                <a:ea typeface="+mj-ea"/>
                <a:cs typeface="+mj-cs"/>
              </a:defRPr>
            </a:lvl1pPr>
          </a:lstStyle>
          <a:p>
            <a:pPr algn="ctr"/>
            <a:r>
              <a:rPr lang="nl-NL" sz="1100" err="1">
                <a:solidFill>
                  <a:srgbClr val="771B6E"/>
                </a:solidFill>
                <a:latin typeface="Aller" panose="020B0603020203020204" pitchFamily="34" charset="77"/>
              </a:rPr>
              <a:t>www.dementietwente.nl</a:t>
            </a:r>
            <a:endParaRPr lang="en-US" sz="1100">
              <a:solidFill>
                <a:srgbClr val="771B6E"/>
              </a:solidFill>
              <a:latin typeface="Aller" panose="020B0603020203020204" pitchFamily="34" charset="77"/>
            </a:endParaRPr>
          </a:p>
        </p:txBody>
      </p:sp>
      <p:pic>
        <p:nvPicPr>
          <p:cNvPr id="10" name="Afbeelding 9">
            <a:extLst>
              <a:ext uri="{FF2B5EF4-FFF2-40B4-BE49-F238E27FC236}">
                <a16:creationId xmlns:a16="http://schemas.microsoft.com/office/drawing/2014/main" id="{8B439907-747D-AD48-AD8B-D8843EF01273}"/>
              </a:ext>
            </a:extLst>
          </p:cNvPr>
          <p:cNvPicPr>
            <a:picLocks noChangeAspect="1"/>
          </p:cNvPicPr>
          <p:nvPr userDrawn="1"/>
        </p:nvPicPr>
        <p:blipFill>
          <a:blip r:embed="rId4"/>
          <a:stretch>
            <a:fillRect/>
          </a:stretch>
        </p:blipFill>
        <p:spPr>
          <a:xfrm>
            <a:off x="1742382" y="780257"/>
            <a:ext cx="677333" cy="495300"/>
          </a:xfrm>
          <a:prstGeom prst="rect">
            <a:avLst/>
          </a:prstGeom>
        </p:spPr>
      </p:pic>
    </p:spTree>
    <p:extLst>
      <p:ext uri="{BB962C8B-B14F-4D97-AF65-F5344CB8AC3E}">
        <p14:creationId xmlns:p14="http://schemas.microsoft.com/office/powerpoint/2010/main" val="416175951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ekstpagina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17075" y="655159"/>
            <a:ext cx="8736724" cy="745496"/>
          </a:xfrm>
        </p:spPr>
        <p:txBody>
          <a:bodyPr>
            <a:normAutofit/>
          </a:bodyPr>
          <a:lstStyle>
            <a:lvl1pPr>
              <a:defRPr sz="4000" b="1" i="0">
                <a:solidFill>
                  <a:srgbClr val="771B6E"/>
                </a:solidFill>
                <a:latin typeface="Aller" panose="020B0603020203020204" pitchFamily="34" charset="77"/>
              </a:defRPr>
            </a:lvl1pPr>
          </a:lstStyle>
          <a:p>
            <a:r>
              <a:rPr lang="nl-NL"/>
              <a:t>Klik om stijl te bewerken</a:t>
            </a:r>
            <a:endParaRPr lang="en-US"/>
          </a:p>
        </p:txBody>
      </p:sp>
      <p:sp>
        <p:nvSpPr>
          <p:cNvPr id="3" name="Content Placeholder 2"/>
          <p:cNvSpPr>
            <a:spLocks noGrp="1"/>
          </p:cNvSpPr>
          <p:nvPr>
            <p:ph idx="1"/>
          </p:nvPr>
        </p:nvSpPr>
        <p:spPr>
          <a:xfrm>
            <a:off x="2617075" y="1636439"/>
            <a:ext cx="8736724" cy="4094327"/>
          </a:xfrm>
        </p:spPr>
        <p:txBody>
          <a:bodyPr/>
          <a:lstStyle>
            <a:lvl1pPr>
              <a:defRPr sz="2400">
                <a:solidFill>
                  <a:schemeClr val="tx1"/>
                </a:solidFill>
                <a:latin typeface="Aller" panose="020B0603020203020204" pitchFamily="34" charset="77"/>
              </a:defRPr>
            </a:lvl1pPr>
            <a:lvl2pPr>
              <a:defRPr sz="2000">
                <a:solidFill>
                  <a:schemeClr val="tx1"/>
                </a:solidFill>
                <a:latin typeface="Aller" panose="020B0603020203020204" pitchFamily="34" charset="77"/>
              </a:defRPr>
            </a:lvl2pPr>
            <a:lvl3pPr>
              <a:defRPr sz="1800">
                <a:solidFill>
                  <a:schemeClr val="tx1"/>
                </a:solidFill>
                <a:latin typeface="Aller" panose="020B0603020203020204" pitchFamily="34" charset="77"/>
              </a:defRPr>
            </a:lvl3pPr>
            <a:lvl4pPr>
              <a:defRPr sz="1600">
                <a:solidFill>
                  <a:schemeClr val="tx1"/>
                </a:solidFill>
                <a:latin typeface="Aller" panose="020B0603020203020204" pitchFamily="34" charset="77"/>
              </a:defRPr>
            </a:lvl4pPr>
            <a:lvl5pPr>
              <a:defRPr sz="1400">
                <a:solidFill>
                  <a:schemeClr val="tx1"/>
                </a:solidFill>
                <a:latin typeface="Aller" panose="020B0603020203020204" pitchFamily="34" charset="77"/>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pic>
        <p:nvPicPr>
          <p:cNvPr id="9" name="Afbeelding 8">
            <a:extLst>
              <a:ext uri="{FF2B5EF4-FFF2-40B4-BE49-F238E27FC236}">
                <a16:creationId xmlns:a16="http://schemas.microsoft.com/office/drawing/2014/main" id="{04C09AC0-834F-2843-BCFB-B2C088779218}"/>
              </a:ext>
            </a:extLst>
          </p:cNvPr>
          <p:cNvPicPr>
            <a:picLocks noChangeAspect="1"/>
          </p:cNvPicPr>
          <p:nvPr userDrawn="1"/>
        </p:nvPicPr>
        <p:blipFill>
          <a:blip r:embed="rId3"/>
          <a:stretch>
            <a:fillRect/>
          </a:stretch>
        </p:blipFill>
        <p:spPr>
          <a:xfrm>
            <a:off x="210205" y="5573798"/>
            <a:ext cx="1660636" cy="919076"/>
          </a:xfrm>
          <a:prstGeom prst="rect">
            <a:avLst/>
          </a:prstGeom>
        </p:spPr>
      </p:pic>
      <p:pic>
        <p:nvPicPr>
          <p:cNvPr id="13" name="Afbeelding 12">
            <a:extLst>
              <a:ext uri="{FF2B5EF4-FFF2-40B4-BE49-F238E27FC236}">
                <a16:creationId xmlns:a16="http://schemas.microsoft.com/office/drawing/2014/main" id="{30492819-6885-754C-A504-A22AF1373DBB}"/>
              </a:ext>
            </a:extLst>
          </p:cNvPr>
          <p:cNvPicPr>
            <a:picLocks noChangeAspect="1"/>
          </p:cNvPicPr>
          <p:nvPr userDrawn="1"/>
        </p:nvPicPr>
        <p:blipFill>
          <a:blip r:embed="rId4"/>
          <a:stretch>
            <a:fillRect/>
          </a:stretch>
        </p:blipFill>
        <p:spPr>
          <a:xfrm>
            <a:off x="1742382" y="780257"/>
            <a:ext cx="677333" cy="495300"/>
          </a:xfrm>
          <a:prstGeom prst="rect">
            <a:avLst/>
          </a:prstGeom>
        </p:spPr>
      </p:pic>
      <p:sp>
        <p:nvSpPr>
          <p:cNvPr id="15" name="Title 1">
            <a:extLst>
              <a:ext uri="{FF2B5EF4-FFF2-40B4-BE49-F238E27FC236}">
                <a16:creationId xmlns:a16="http://schemas.microsoft.com/office/drawing/2014/main" id="{85E0C2F1-8537-4240-B3D1-61FB209C2E9B}"/>
              </a:ext>
            </a:extLst>
          </p:cNvPr>
          <p:cNvSpPr txBox="1">
            <a:spLocks/>
          </p:cNvSpPr>
          <p:nvPr userDrawn="1"/>
        </p:nvSpPr>
        <p:spPr>
          <a:xfrm>
            <a:off x="9606454" y="6233483"/>
            <a:ext cx="2448911" cy="1674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chemeClr val="tx1"/>
                </a:solidFill>
                <a:latin typeface="Neo Sans Std" panose="020B0504030504040204" pitchFamily="34" charset="0"/>
                <a:ea typeface="+mj-ea"/>
                <a:cs typeface="+mj-cs"/>
              </a:defRPr>
            </a:lvl1pPr>
          </a:lstStyle>
          <a:p>
            <a:pPr algn="ctr"/>
            <a:r>
              <a:rPr lang="nl-NL" sz="1100">
                <a:solidFill>
                  <a:srgbClr val="771B6E"/>
                </a:solidFill>
                <a:latin typeface="Aller" panose="020B0603020203020204" pitchFamily="34" charset="77"/>
              </a:rPr>
              <a:t>www.dementietwente.nl</a:t>
            </a:r>
            <a:endParaRPr lang="en-US" sz="1100">
              <a:solidFill>
                <a:srgbClr val="771B6E"/>
              </a:solidFill>
              <a:latin typeface="Aller" panose="020B0603020203020204" pitchFamily="34" charset="77"/>
            </a:endParaRPr>
          </a:p>
        </p:txBody>
      </p:sp>
    </p:spTree>
    <p:extLst>
      <p:ext uri="{BB962C8B-B14F-4D97-AF65-F5344CB8AC3E}">
        <p14:creationId xmlns:p14="http://schemas.microsoft.com/office/powerpoint/2010/main" val="261436287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ekstpagina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17075" y="655159"/>
            <a:ext cx="8736724" cy="745496"/>
          </a:xfrm>
        </p:spPr>
        <p:txBody>
          <a:bodyPr>
            <a:normAutofit/>
          </a:bodyPr>
          <a:lstStyle>
            <a:lvl1pPr>
              <a:defRPr sz="4000" b="1" i="0">
                <a:solidFill>
                  <a:srgbClr val="771B6E"/>
                </a:solidFill>
                <a:latin typeface="Aller" panose="020B0603020203020204" pitchFamily="34" charset="77"/>
              </a:defRPr>
            </a:lvl1pPr>
          </a:lstStyle>
          <a:p>
            <a:r>
              <a:rPr lang="nl-NL"/>
              <a:t>Klik om stijl te bewerken</a:t>
            </a:r>
            <a:endParaRPr lang="en-US"/>
          </a:p>
        </p:txBody>
      </p:sp>
      <p:sp>
        <p:nvSpPr>
          <p:cNvPr id="3" name="Content Placeholder 2"/>
          <p:cNvSpPr>
            <a:spLocks noGrp="1"/>
          </p:cNvSpPr>
          <p:nvPr>
            <p:ph idx="1"/>
          </p:nvPr>
        </p:nvSpPr>
        <p:spPr>
          <a:xfrm>
            <a:off x="2617075" y="1636439"/>
            <a:ext cx="8736724" cy="4094327"/>
          </a:xfrm>
        </p:spPr>
        <p:txBody>
          <a:bodyPr/>
          <a:lstStyle>
            <a:lvl1pPr>
              <a:defRPr sz="2400">
                <a:solidFill>
                  <a:schemeClr val="tx1"/>
                </a:solidFill>
                <a:latin typeface="Aller" panose="020B0603020203020204" pitchFamily="34" charset="77"/>
              </a:defRPr>
            </a:lvl1pPr>
            <a:lvl2pPr>
              <a:defRPr sz="2000">
                <a:solidFill>
                  <a:schemeClr val="tx1"/>
                </a:solidFill>
                <a:latin typeface="Aller" panose="020B0603020203020204" pitchFamily="34" charset="77"/>
              </a:defRPr>
            </a:lvl2pPr>
            <a:lvl3pPr>
              <a:defRPr sz="1800">
                <a:solidFill>
                  <a:schemeClr val="tx1"/>
                </a:solidFill>
                <a:latin typeface="Aller" panose="020B0603020203020204" pitchFamily="34" charset="77"/>
              </a:defRPr>
            </a:lvl3pPr>
            <a:lvl4pPr>
              <a:defRPr sz="1600">
                <a:solidFill>
                  <a:schemeClr val="tx1"/>
                </a:solidFill>
                <a:latin typeface="Aller" panose="020B0603020203020204" pitchFamily="34" charset="77"/>
              </a:defRPr>
            </a:lvl4pPr>
            <a:lvl5pPr>
              <a:defRPr sz="1400">
                <a:solidFill>
                  <a:schemeClr val="tx1"/>
                </a:solidFill>
                <a:latin typeface="Aller" panose="020B0603020203020204" pitchFamily="34" charset="77"/>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pic>
        <p:nvPicPr>
          <p:cNvPr id="9" name="Afbeelding 8">
            <a:extLst>
              <a:ext uri="{FF2B5EF4-FFF2-40B4-BE49-F238E27FC236}">
                <a16:creationId xmlns:a16="http://schemas.microsoft.com/office/drawing/2014/main" id="{04C09AC0-834F-2843-BCFB-B2C088779218}"/>
              </a:ext>
            </a:extLst>
          </p:cNvPr>
          <p:cNvPicPr>
            <a:picLocks noChangeAspect="1"/>
          </p:cNvPicPr>
          <p:nvPr userDrawn="1"/>
        </p:nvPicPr>
        <p:blipFill>
          <a:blip r:embed="rId3"/>
          <a:stretch>
            <a:fillRect/>
          </a:stretch>
        </p:blipFill>
        <p:spPr>
          <a:xfrm>
            <a:off x="210205" y="5573798"/>
            <a:ext cx="1660636" cy="919076"/>
          </a:xfrm>
          <a:prstGeom prst="rect">
            <a:avLst/>
          </a:prstGeom>
        </p:spPr>
      </p:pic>
      <p:pic>
        <p:nvPicPr>
          <p:cNvPr id="13" name="Afbeelding 12">
            <a:extLst>
              <a:ext uri="{FF2B5EF4-FFF2-40B4-BE49-F238E27FC236}">
                <a16:creationId xmlns:a16="http://schemas.microsoft.com/office/drawing/2014/main" id="{30492819-6885-754C-A504-A22AF1373DBB}"/>
              </a:ext>
            </a:extLst>
          </p:cNvPr>
          <p:cNvPicPr>
            <a:picLocks noChangeAspect="1"/>
          </p:cNvPicPr>
          <p:nvPr userDrawn="1"/>
        </p:nvPicPr>
        <p:blipFill>
          <a:blip r:embed="rId4"/>
          <a:stretch>
            <a:fillRect/>
          </a:stretch>
        </p:blipFill>
        <p:spPr>
          <a:xfrm>
            <a:off x="1742382" y="780257"/>
            <a:ext cx="677333" cy="495300"/>
          </a:xfrm>
          <a:prstGeom prst="rect">
            <a:avLst/>
          </a:prstGeom>
        </p:spPr>
      </p:pic>
      <p:sp>
        <p:nvSpPr>
          <p:cNvPr id="15" name="Title 1">
            <a:extLst>
              <a:ext uri="{FF2B5EF4-FFF2-40B4-BE49-F238E27FC236}">
                <a16:creationId xmlns:a16="http://schemas.microsoft.com/office/drawing/2014/main" id="{85E0C2F1-8537-4240-B3D1-61FB209C2E9B}"/>
              </a:ext>
            </a:extLst>
          </p:cNvPr>
          <p:cNvSpPr txBox="1">
            <a:spLocks/>
          </p:cNvSpPr>
          <p:nvPr userDrawn="1"/>
        </p:nvSpPr>
        <p:spPr>
          <a:xfrm>
            <a:off x="9606454" y="6233483"/>
            <a:ext cx="2448911" cy="1674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chemeClr val="tx1"/>
                </a:solidFill>
                <a:latin typeface="Neo Sans Std" panose="020B0504030504040204" pitchFamily="34" charset="0"/>
                <a:ea typeface="+mj-ea"/>
                <a:cs typeface="+mj-cs"/>
              </a:defRPr>
            </a:lvl1pPr>
          </a:lstStyle>
          <a:p>
            <a:pPr algn="ctr"/>
            <a:r>
              <a:rPr lang="nl-NL" sz="1100" err="1">
                <a:solidFill>
                  <a:srgbClr val="771B6E"/>
                </a:solidFill>
                <a:latin typeface="Aller" panose="020B0603020203020204" pitchFamily="34" charset="77"/>
              </a:rPr>
              <a:t>www.dementietwente.nl</a:t>
            </a:r>
            <a:endParaRPr lang="en-US" sz="1100">
              <a:solidFill>
                <a:srgbClr val="771B6E"/>
              </a:solidFill>
              <a:latin typeface="Aller" panose="020B0603020203020204" pitchFamily="34" charset="77"/>
            </a:endParaRPr>
          </a:p>
        </p:txBody>
      </p:sp>
    </p:spTree>
    <p:extLst>
      <p:ext uri="{BB962C8B-B14F-4D97-AF65-F5344CB8AC3E}">
        <p14:creationId xmlns:p14="http://schemas.microsoft.com/office/powerpoint/2010/main" val="398220558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ekst/afbeelding pagin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576919" y="655159"/>
            <a:ext cx="3932237" cy="745497"/>
          </a:xfrm>
        </p:spPr>
        <p:txBody>
          <a:bodyPr anchor="b"/>
          <a:lstStyle>
            <a:lvl1pPr>
              <a:defRPr sz="3200" b="1" i="0">
                <a:solidFill>
                  <a:srgbClr val="771B6E"/>
                </a:solidFill>
                <a:latin typeface="Aller" panose="020B0603020203020204" pitchFamily="34" charset="77"/>
              </a:defRPr>
            </a:lvl1pPr>
          </a:lstStyle>
          <a:p>
            <a:r>
              <a:rPr lang="nl-NL"/>
              <a:t>Klik om stijl te bewerken</a:t>
            </a:r>
            <a:endParaRPr lang="en-US"/>
          </a:p>
        </p:txBody>
      </p:sp>
      <p:sp>
        <p:nvSpPr>
          <p:cNvPr id="4" name="Text Placeholder 3"/>
          <p:cNvSpPr>
            <a:spLocks noGrp="1"/>
          </p:cNvSpPr>
          <p:nvPr>
            <p:ph type="body" sz="half" idx="2"/>
          </p:nvPr>
        </p:nvSpPr>
        <p:spPr>
          <a:xfrm>
            <a:off x="7576919" y="1636439"/>
            <a:ext cx="3932237" cy="4094327"/>
          </a:xfrm>
        </p:spPr>
        <p:txBody>
          <a:bodyPr>
            <a:normAutofit/>
          </a:bodyPr>
          <a:lstStyle>
            <a:lvl1pPr marL="0" indent="0">
              <a:buNone/>
              <a:defRPr sz="2000">
                <a:latin typeface="Aller" panose="020B0603020203020204" pitchFamily="34"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10" name="Title 1">
            <a:extLst>
              <a:ext uri="{FF2B5EF4-FFF2-40B4-BE49-F238E27FC236}">
                <a16:creationId xmlns:a16="http://schemas.microsoft.com/office/drawing/2014/main" id="{8742D7EB-01A3-7943-9EBF-28D7676A52C1}"/>
              </a:ext>
            </a:extLst>
          </p:cNvPr>
          <p:cNvSpPr txBox="1">
            <a:spLocks/>
          </p:cNvSpPr>
          <p:nvPr userDrawn="1"/>
        </p:nvSpPr>
        <p:spPr>
          <a:xfrm>
            <a:off x="9606454" y="6233483"/>
            <a:ext cx="2448911" cy="1674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chemeClr val="tx1"/>
                </a:solidFill>
                <a:latin typeface="Neo Sans Std" panose="020B0504030504040204" pitchFamily="34" charset="0"/>
                <a:ea typeface="+mj-ea"/>
                <a:cs typeface="+mj-cs"/>
              </a:defRPr>
            </a:lvl1pPr>
          </a:lstStyle>
          <a:p>
            <a:pPr algn="ctr"/>
            <a:r>
              <a:rPr lang="nl-NL" sz="1100" err="1">
                <a:solidFill>
                  <a:srgbClr val="771B6E"/>
                </a:solidFill>
                <a:latin typeface="Aller" panose="020B0603020203020204" pitchFamily="34" charset="77"/>
              </a:rPr>
              <a:t>www.dementietwente.nl</a:t>
            </a:r>
            <a:endParaRPr lang="en-US" sz="1100">
              <a:solidFill>
                <a:srgbClr val="771B6E"/>
              </a:solidFill>
              <a:latin typeface="Aller" panose="020B0603020203020204" pitchFamily="34" charset="77"/>
            </a:endParaRPr>
          </a:p>
        </p:txBody>
      </p:sp>
      <p:sp>
        <p:nvSpPr>
          <p:cNvPr id="12" name="Picture Placeholder 2">
            <a:extLst>
              <a:ext uri="{FF2B5EF4-FFF2-40B4-BE49-F238E27FC236}">
                <a16:creationId xmlns:a16="http://schemas.microsoft.com/office/drawing/2014/main" id="{96CD1FAD-D61E-6A42-9C36-84332F982C28}"/>
              </a:ext>
            </a:extLst>
          </p:cNvPr>
          <p:cNvSpPr>
            <a:spLocks noGrp="1" noChangeAspect="1"/>
          </p:cNvSpPr>
          <p:nvPr>
            <p:ph type="pic" idx="1"/>
          </p:nvPr>
        </p:nvSpPr>
        <p:spPr>
          <a:xfrm>
            <a:off x="-1" y="0"/>
            <a:ext cx="7010401" cy="6858000"/>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a:p>
        </p:txBody>
      </p:sp>
      <p:pic>
        <p:nvPicPr>
          <p:cNvPr id="11" name="Afbeelding 10">
            <a:extLst>
              <a:ext uri="{FF2B5EF4-FFF2-40B4-BE49-F238E27FC236}">
                <a16:creationId xmlns:a16="http://schemas.microsoft.com/office/drawing/2014/main" id="{A30AD642-293D-724B-9236-6E634C0209FE}"/>
              </a:ext>
            </a:extLst>
          </p:cNvPr>
          <p:cNvPicPr>
            <a:picLocks noChangeAspect="1"/>
          </p:cNvPicPr>
          <p:nvPr userDrawn="1"/>
        </p:nvPicPr>
        <p:blipFill>
          <a:blip r:embed="rId3"/>
          <a:stretch>
            <a:fillRect/>
          </a:stretch>
        </p:blipFill>
        <p:spPr>
          <a:xfrm>
            <a:off x="6682243" y="780257"/>
            <a:ext cx="677333" cy="495300"/>
          </a:xfrm>
          <a:prstGeom prst="rect">
            <a:avLst/>
          </a:prstGeom>
        </p:spPr>
      </p:pic>
      <p:pic>
        <p:nvPicPr>
          <p:cNvPr id="13" name="Afbeelding 12">
            <a:extLst>
              <a:ext uri="{FF2B5EF4-FFF2-40B4-BE49-F238E27FC236}">
                <a16:creationId xmlns:a16="http://schemas.microsoft.com/office/drawing/2014/main" id="{FDD168CA-F01D-AE41-BAC8-262CF7BC18F9}"/>
              </a:ext>
            </a:extLst>
          </p:cNvPr>
          <p:cNvPicPr>
            <a:picLocks noChangeAspect="1"/>
          </p:cNvPicPr>
          <p:nvPr userDrawn="1"/>
        </p:nvPicPr>
        <p:blipFill>
          <a:blip r:embed="rId4"/>
          <a:stretch>
            <a:fillRect/>
          </a:stretch>
        </p:blipFill>
        <p:spPr>
          <a:xfrm>
            <a:off x="210205" y="5573798"/>
            <a:ext cx="1660636" cy="919076"/>
          </a:xfrm>
          <a:prstGeom prst="rect">
            <a:avLst/>
          </a:prstGeom>
        </p:spPr>
      </p:pic>
    </p:spTree>
    <p:extLst>
      <p:ext uri="{BB962C8B-B14F-4D97-AF65-F5344CB8AC3E}">
        <p14:creationId xmlns:p14="http://schemas.microsoft.com/office/powerpoint/2010/main" val="196158282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ekst/afbeelding pagin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576919" y="655159"/>
            <a:ext cx="3932237" cy="745497"/>
          </a:xfrm>
        </p:spPr>
        <p:txBody>
          <a:bodyPr anchor="b"/>
          <a:lstStyle>
            <a:lvl1pPr>
              <a:defRPr sz="3200" b="1" i="0">
                <a:solidFill>
                  <a:schemeClr val="bg1"/>
                </a:solidFill>
                <a:latin typeface="Aller" panose="020B0603020203020204" pitchFamily="34" charset="77"/>
              </a:defRPr>
            </a:lvl1pPr>
          </a:lstStyle>
          <a:p>
            <a:r>
              <a:rPr lang="nl-NL"/>
              <a:t>Klik om stijl te bewerken</a:t>
            </a:r>
            <a:endParaRPr lang="en-US"/>
          </a:p>
        </p:txBody>
      </p:sp>
      <p:sp>
        <p:nvSpPr>
          <p:cNvPr id="3" name="Picture Placeholder 2"/>
          <p:cNvSpPr>
            <a:spLocks noGrp="1" noChangeAspect="1"/>
          </p:cNvSpPr>
          <p:nvPr>
            <p:ph type="pic" idx="1"/>
          </p:nvPr>
        </p:nvSpPr>
        <p:spPr>
          <a:xfrm>
            <a:off x="-1" y="0"/>
            <a:ext cx="7010401" cy="6858000"/>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a:p>
        </p:txBody>
      </p:sp>
      <p:sp>
        <p:nvSpPr>
          <p:cNvPr id="4" name="Text Placeholder 3"/>
          <p:cNvSpPr>
            <a:spLocks noGrp="1"/>
          </p:cNvSpPr>
          <p:nvPr>
            <p:ph type="body" sz="half" idx="2"/>
          </p:nvPr>
        </p:nvSpPr>
        <p:spPr>
          <a:xfrm>
            <a:off x="7576919" y="1636439"/>
            <a:ext cx="3932237" cy="4094327"/>
          </a:xfrm>
        </p:spPr>
        <p:txBody>
          <a:bodyPr>
            <a:normAutofit/>
          </a:bodyPr>
          <a:lstStyle>
            <a:lvl1pPr marL="0" indent="0">
              <a:buNone/>
              <a:defRPr sz="2000">
                <a:solidFill>
                  <a:schemeClr val="bg1"/>
                </a:solidFill>
                <a:latin typeface="Aller" panose="020B0603020203020204" pitchFamily="34"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10" name="Title 1">
            <a:extLst>
              <a:ext uri="{FF2B5EF4-FFF2-40B4-BE49-F238E27FC236}">
                <a16:creationId xmlns:a16="http://schemas.microsoft.com/office/drawing/2014/main" id="{8742D7EB-01A3-7943-9EBF-28D7676A52C1}"/>
              </a:ext>
            </a:extLst>
          </p:cNvPr>
          <p:cNvSpPr txBox="1">
            <a:spLocks/>
          </p:cNvSpPr>
          <p:nvPr userDrawn="1"/>
        </p:nvSpPr>
        <p:spPr>
          <a:xfrm>
            <a:off x="9606454" y="6233483"/>
            <a:ext cx="2448911" cy="1674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chemeClr val="tx1"/>
                </a:solidFill>
                <a:latin typeface="Neo Sans Std" panose="020B0504030504040204" pitchFamily="34" charset="0"/>
                <a:ea typeface="+mj-ea"/>
                <a:cs typeface="+mj-cs"/>
              </a:defRPr>
            </a:lvl1pPr>
          </a:lstStyle>
          <a:p>
            <a:pPr algn="ctr"/>
            <a:r>
              <a:rPr lang="nl-NL" sz="1100" err="1">
                <a:solidFill>
                  <a:schemeClr val="bg1"/>
                </a:solidFill>
                <a:latin typeface="Aller" panose="020B0603020203020204" pitchFamily="34" charset="77"/>
              </a:rPr>
              <a:t>www.dementietwente.nl</a:t>
            </a:r>
            <a:endParaRPr lang="en-US" sz="1100">
              <a:solidFill>
                <a:schemeClr val="bg1"/>
              </a:solidFill>
              <a:latin typeface="Aller" panose="020B0603020203020204" pitchFamily="34" charset="77"/>
            </a:endParaRPr>
          </a:p>
        </p:txBody>
      </p:sp>
      <p:pic>
        <p:nvPicPr>
          <p:cNvPr id="11" name="Afbeelding 10">
            <a:extLst>
              <a:ext uri="{FF2B5EF4-FFF2-40B4-BE49-F238E27FC236}">
                <a16:creationId xmlns:a16="http://schemas.microsoft.com/office/drawing/2014/main" id="{A30AD642-293D-724B-9236-6E634C0209FE}"/>
              </a:ext>
            </a:extLst>
          </p:cNvPr>
          <p:cNvPicPr>
            <a:picLocks noChangeAspect="1"/>
          </p:cNvPicPr>
          <p:nvPr userDrawn="1"/>
        </p:nvPicPr>
        <p:blipFill>
          <a:blip r:embed="rId3"/>
          <a:stretch>
            <a:fillRect/>
          </a:stretch>
        </p:blipFill>
        <p:spPr>
          <a:xfrm>
            <a:off x="6682243" y="780257"/>
            <a:ext cx="677333" cy="495300"/>
          </a:xfrm>
          <a:prstGeom prst="rect">
            <a:avLst/>
          </a:prstGeom>
        </p:spPr>
      </p:pic>
      <p:pic>
        <p:nvPicPr>
          <p:cNvPr id="7" name="Afbeelding 6">
            <a:extLst>
              <a:ext uri="{FF2B5EF4-FFF2-40B4-BE49-F238E27FC236}">
                <a16:creationId xmlns:a16="http://schemas.microsoft.com/office/drawing/2014/main" id="{61B865DE-9208-A647-9FD3-690A1E65B659}"/>
              </a:ext>
            </a:extLst>
          </p:cNvPr>
          <p:cNvPicPr>
            <a:picLocks noChangeAspect="1"/>
          </p:cNvPicPr>
          <p:nvPr userDrawn="1"/>
        </p:nvPicPr>
        <p:blipFill>
          <a:blip r:embed="rId4"/>
          <a:stretch>
            <a:fillRect/>
          </a:stretch>
        </p:blipFill>
        <p:spPr>
          <a:xfrm>
            <a:off x="210205" y="5573798"/>
            <a:ext cx="1660636" cy="919076"/>
          </a:xfrm>
          <a:prstGeom prst="rect">
            <a:avLst/>
          </a:prstGeom>
        </p:spPr>
      </p:pic>
    </p:spTree>
    <p:extLst>
      <p:ext uri="{BB962C8B-B14F-4D97-AF65-F5344CB8AC3E}">
        <p14:creationId xmlns:p14="http://schemas.microsoft.com/office/powerpoint/2010/main" val="359190148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Video">
    <p:bg>
      <p:bgPr>
        <a:solidFill>
          <a:srgbClr val="771B6E"/>
        </a:solidFill>
        <a:effectLst/>
      </p:bgPr>
    </p:bg>
    <p:spTree>
      <p:nvGrpSpPr>
        <p:cNvPr id="1" name=""/>
        <p:cNvGrpSpPr/>
        <p:nvPr/>
      </p:nvGrpSpPr>
      <p:grpSpPr>
        <a:xfrm>
          <a:off x="0" y="0"/>
          <a:ext cx="0" cy="0"/>
          <a:chOff x="0" y="0"/>
          <a:chExt cx="0" cy="0"/>
        </a:xfrm>
      </p:grpSpPr>
      <p:sp>
        <p:nvSpPr>
          <p:cNvPr id="7" name="Tijdelijke aanduiding voor media 6">
            <a:extLst>
              <a:ext uri="{FF2B5EF4-FFF2-40B4-BE49-F238E27FC236}">
                <a16:creationId xmlns:a16="http://schemas.microsoft.com/office/drawing/2014/main" id="{7FF39B8A-1C5B-614D-9BF8-D85B1820568A}"/>
              </a:ext>
            </a:extLst>
          </p:cNvPr>
          <p:cNvSpPr>
            <a:spLocks noGrp="1"/>
          </p:cNvSpPr>
          <p:nvPr>
            <p:ph type="media" sz="quarter" idx="10"/>
          </p:nvPr>
        </p:nvSpPr>
        <p:spPr>
          <a:xfrm>
            <a:off x="0" y="0"/>
            <a:ext cx="12192000" cy="6858000"/>
          </a:xfrm>
        </p:spPr>
        <p:txBody>
          <a:bodyPr/>
          <a:lstStyle/>
          <a:p>
            <a:endParaRPr lang="nl-NL"/>
          </a:p>
        </p:txBody>
      </p:sp>
    </p:spTree>
    <p:extLst>
      <p:ext uri="{BB962C8B-B14F-4D97-AF65-F5344CB8AC3E}">
        <p14:creationId xmlns:p14="http://schemas.microsoft.com/office/powerpoint/2010/main" val="226985017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Quot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058511" y="4464492"/>
            <a:ext cx="6074979" cy="1655762"/>
          </a:xfrm>
        </p:spPr>
        <p:txBody>
          <a:bodyPr/>
          <a:lstStyle>
            <a:lvl1pPr marL="0" indent="0" algn="ctr">
              <a:buNone/>
              <a:defRPr sz="2400">
                <a:solidFill>
                  <a:schemeClr val="bg1"/>
                </a:solidFill>
                <a:latin typeface="Aller" panose="020B06030202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a:p>
        </p:txBody>
      </p:sp>
      <p:pic>
        <p:nvPicPr>
          <p:cNvPr id="5" name="Afbeelding 4">
            <a:extLst>
              <a:ext uri="{FF2B5EF4-FFF2-40B4-BE49-F238E27FC236}">
                <a16:creationId xmlns:a16="http://schemas.microsoft.com/office/drawing/2014/main" id="{C77A0231-97E5-3A48-97BD-967ED06FEC0F}"/>
              </a:ext>
            </a:extLst>
          </p:cNvPr>
          <p:cNvPicPr>
            <a:picLocks noChangeAspect="1"/>
          </p:cNvPicPr>
          <p:nvPr userDrawn="1"/>
        </p:nvPicPr>
        <p:blipFill>
          <a:blip r:embed="rId3"/>
          <a:stretch>
            <a:fillRect/>
          </a:stretch>
        </p:blipFill>
        <p:spPr>
          <a:xfrm>
            <a:off x="5757334" y="3760076"/>
            <a:ext cx="677333" cy="495300"/>
          </a:xfrm>
          <a:prstGeom prst="rect">
            <a:avLst/>
          </a:prstGeom>
        </p:spPr>
      </p:pic>
    </p:spTree>
    <p:extLst>
      <p:ext uri="{BB962C8B-B14F-4D97-AF65-F5344CB8AC3E}">
        <p14:creationId xmlns:p14="http://schemas.microsoft.com/office/powerpoint/2010/main" val="163209470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Quot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058511" y="4464492"/>
            <a:ext cx="6074979" cy="1655762"/>
          </a:xfrm>
        </p:spPr>
        <p:txBody>
          <a:bodyPr/>
          <a:lstStyle>
            <a:lvl1pPr marL="0" indent="0" algn="ctr">
              <a:buNone/>
              <a:defRPr sz="2400">
                <a:solidFill>
                  <a:schemeClr val="bg1"/>
                </a:solidFill>
                <a:latin typeface="Aller" panose="020B06030202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a:p>
        </p:txBody>
      </p:sp>
      <p:pic>
        <p:nvPicPr>
          <p:cNvPr id="5" name="Afbeelding 4">
            <a:extLst>
              <a:ext uri="{FF2B5EF4-FFF2-40B4-BE49-F238E27FC236}">
                <a16:creationId xmlns:a16="http://schemas.microsoft.com/office/drawing/2014/main" id="{C77A0231-97E5-3A48-97BD-967ED06FEC0F}"/>
              </a:ext>
            </a:extLst>
          </p:cNvPr>
          <p:cNvPicPr>
            <a:picLocks noChangeAspect="1"/>
          </p:cNvPicPr>
          <p:nvPr userDrawn="1"/>
        </p:nvPicPr>
        <p:blipFill>
          <a:blip r:embed="rId3"/>
          <a:stretch>
            <a:fillRect/>
          </a:stretch>
        </p:blipFill>
        <p:spPr>
          <a:xfrm>
            <a:off x="5757334" y="3760076"/>
            <a:ext cx="677333" cy="495300"/>
          </a:xfrm>
          <a:prstGeom prst="rect">
            <a:avLst/>
          </a:prstGeom>
        </p:spPr>
      </p:pic>
    </p:spTree>
    <p:extLst>
      <p:ext uri="{BB962C8B-B14F-4D97-AF65-F5344CB8AC3E}">
        <p14:creationId xmlns:p14="http://schemas.microsoft.com/office/powerpoint/2010/main" val="349518601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Quot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058511" y="4464492"/>
            <a:ext cx="6074979" cy="1655762"/>
          </a:xfrm>
        </p:spPr>
        <p:txBody>
          <a:bodyPr/>
          <a:lstStyle>
            <a:lvl1pPr marL="0" indent="0" algn="ctr">
              <a:buNone/>
              <a:defRPr sz="2400">
                <a:solidFill>
                  <a:schemeClr val="bg1"/>
                </a:solidFill>
                <a:latin typeface="Aller" panose="020B06030202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a:p>
        </p:txBody>
      </p:sp>
      <p:pic>
        <p:nvPicPr>
          <p:cNvPr id="4" name="Afbeelding 3">
            <a:extLst>
              <a:ext uri="{FF2B5EF4-FFF2-40B4-BE49-F238E27FC236}">
                <a16:creationId xmlns:a16="http://schemas.microsoft.com/office/drawing/2014/main" id="{A82D2280-7E2F-F842-A9D1-8E8A3605B3B0}"/>
              </a:ext>
            </a:extLst>
          </p:cNvPr>
          <p:cNvPicPr>
            <a:picLocks noChangeAspect="1"/>
          </p:cNvPicPr>
          <p:nvPr userDrawn="1"/>
        </p:nvPicPr>
        <p:blipFill>
          <a:blip r:embed="rId3"/>
          <a:stretch>
            <a:fillRect/>
          </a:stretch>
        </p:blipFill>
        <p:spPr>
          <a:xfrm>
            <a:off x="5757334" y="3760076"/>
            <a:ext cx="677333" cy="495300"/>
          </a:xfrm>
          <a:prstGeom prst="rect">
            <a:avLst/>
          </a:prstGeom>
        </p:spPr>
      </p:pic>
    </p:spTree>
    <p:extLst>
      <p:ext uri="{BB962C8B-B14F-4D97-AF65-F5344CB8AC3E}">
        <p14:creationId xmlns:p14="http://schemas.microsoft.com/office/powerpoint/2010/main" val="27242136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Quote 4">
    <p:bg>
      <p:bgPr>
        <a:solidFill>
          <a:srgbClr val="771B6E"/>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058511" y="4464492"/>
            <a:ext cx="6074979" cy="1655762"/>
          </a:xfrm>
        </p:spPr>
        <p:txBody>
          <a:bodyPr/>
          <a:lstStyle>
            <a:lvl1pPr marL="0" indent="0" algn="ctr">
              <a:buNone/>
              <a:defRPr sz="2400">
                <a:solidFill>
                  <a:schemeClr val="bg1"/>
                </a:solidFill>
                <a:latin typeface="Aller" panose="020B06030202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a:p>
        </p:txBody>
      </p:sp>
      <p:pic>
        <p:nvPicPr>
          <p:cNvPr id="6" name="Afbeelding 5">
            <a:extLst>
              <a:ext uri="{FF2B5EF4-FFF2-40B4-BE49-F238E27FC236}">
                <a16:creationId xmlns:a16="http://schemas.microsoft.com/office/drawing/2014/main" id="{778CF273-905E-3D4F-A25A-8C1F323002A8}"/>
              </a:ext>
            </a:extLst>
          </p:cNvPr>
          <p:cNvPicPr>
            <a:picLocks noChangeAspect="1"/>
          </p:cNvPicPr>
          <p:nvPr userDrawn="1"/>
        </p:nvPicPr>
        <p:blipFill>
          <a:blip r:embed="rId2"/>
          <a:stretch>
            <a:fillRect/>
          </a:stretch>
        </p:blipFill>
        <p:spPr>
          <a:xfrm>
            <a:off x="5757334" y="3760076"/>
            <a:ext cx="677333" cy="495300"/>
          </a:xfrm>
          <a:prstGeom prst="rect">
            <a:avLst/>
          </a:prstGeom>
        </p:spPr>
      </p:pic>
    </p:spTree>
    <p:extLst>
      <p:ext uri="{BB962C8B-B14F-4D97-AF65-F5344CB8AC3E}">
        <p14:creationId xmlns:p14="http://schemas.microsoft.com/office/powerpoint/2010/main" val="23330261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10" Type="http://schemas.openxmlformats.org/officeDocument/2006/relationships/image" Target="../media/image1.jpeg"/><Relationship Id="rId4" Type="http://schemas.openxmlformats.org/officeDocument/2006/relationships/slideLayout" Target="../slideLayouts/slideLayout16.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46.xml"/><Relationship Id="rId21" Type="http://schemas.openxmlformats.org/officeDocument/2006/relationships/slideLayout" Target="../slideLayouts/slideLayout41.xml"/><Relationship Id="rId34" Type="http://schemas.openxmlformats.org/officeDocument/2006/relationships/slideLayout" Target="../slideLayouts/slideLayout54.xml"/><Relationship Id="rId42" Type="http://schemas.openxmlformats.org/officeDocument/2006/relationships/slideLayout" Target="../slideLayouts/slideLayout62.xml"/><Relationship Id="rId47" Type="http://schemas.openxmlformats.org/officeDocument/2006/relationships/slideLayout" Target="../slideLayouts/slideLayout67.xml"/><Relationship Id="rId50" Type="http://schemas.openxmlformats.org/officeDocument/2006/relationships/slideLayout" Target="../slideLayouts/slideLayout70.xml"/><Relationship Id="rId55" Type="http://schemas.openxmlformats.org/officeDocument/2006/relationships/slideLayout" Target="../slideLayouts/slideLayout75.xml"/><Relationship Id="rId63" Type="http://schemas.openxmlformats.org/officeDocument/2006/relationships/slideLayout" Target="../slideLayouts/slideLayout8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9" Type="http://schemas.openxmlformats.org/officeDocument/2006/relationships/slideLayout" Target="../slideLayouts/slideLayout49.xml"/><Relationship Id="rId11" Type="http://schemas.openxmlformats.org/officeDocument/2006/relationships/slideLayout" Target="../slideLayouts/slideLayout31.xml"/><Relationship Id="rId24" Type="http://schemas.openxmlformats.org/officeDocument/2006/relationships/slideLayout" Target="../slideLayouts/slideLayout44.xml"/><Relationship Id="rId32" Type="http://schemas.openxmlformats.org/officeDocument/2006/relationships/slideLayout" Target="../slideLayouts/slideLayout52.xml"/><Relationship Id="rId37" Type="http://schemas.openxmlformats.org/officeDocument/2006/relationships/slideLayout" Target="../slideLayouts/slideLayout57.xml"/><Relationship Id="rId40" Type="http://schemas.openxmlformats.org/officeDocument/2006/relationships/slideLayout" Target="../slideLayouts/slideLayout60.xml"/><Relationship Id="rId45" Type="http://schemas.openxmlformats.org/officeDocument/2006/relationships/slideLayout" Target="../slideLayouts/slideLayout65.xml"/><Relationship Id="rId53" Type="http://schemas.openxmlformats.org/officeDocument/2006/relationships/slideLayout" Target="../slideLayouts/slideLayout73.xml"/><Relationship Id="rId58" Type="http://schemas.openxmlformats.org/officeDocument/2006/relationships/slideLayout" Target="../slideLayouts/slideLayout78.xml"/><Relationship Id="rId5" Type="http://schemas.openxmlformats.org/officeDocument/2006/relationships/slideLayout" Target="../slideLayouts/slideLayout25.xml"/><Relationship Id="rId61" Type="http://schemas.openxmlformats.org/officeDocument/2006/relationships/slideLayout" Target="../slideLayouts/slideLayout81.xml"/><Relationship Id="rId19" Type="http://schemas.openxmlformats.org/officeDocument/2006/relationships/slideLayout" Target="../slideLayouts/slideLayout39.xml"/><Relationship Id="rId14" Type="http://schemas.openxmlformats.org/officeDocument/2006/relationships/slideLayout" Target="../slideLayouts/slideLayout34.xml"/><Relationship Id="rId22" Type="http://schemas.openxmlformats.org/officeDocument/2006/relationships/slideLayout" Target="../slideLayouts/slideLayout42.xml"/><Relationship Id="rId27" Type="http://schemas.openxmlformats.org/officeDocument/2006/relationships/slideLayout" Target="../slideLayouts/slideLayout47.xml"/><Relationship Id="rId30" Type="http://schemas.openxmlformats.org/officeDocument/2006/relationships/slideLayout" Target="../slideLayouts/slideLayout50.xml"/><Relationship Id="rId35" Type="http://schemas.openxmlformats.org/officeDocument/2006/relationships/slideLayout" Target="../slideLayouts/slideLayout55.xml"/><Relationship Id="rId43" Type="http://schemas.openxmlformats.org/officeDocument/2006/relationships/slideLayout" Target="../slideLayouts/slideLayout63.xml"/><Relationship Id="rId48" Type="http://schemas.openxmlformats.org/officeDocument/2006/relationships/slideLayout" Target="../slideLayouts/slideLayout68.xml"/><Relationship Id="rId56" Type="http://schemas.openxmlformats.org/officeDocument/2006/relationships/slideLayout" Target="../slideLayouts/slideLayout76.xml"/><Relationship Id="rId64" Type="http://schemas.openxmlformats.org/officeDocument/2006/relationships/slideLayout" Target="../slideLayouts/slideLayout84.xml"/><Relationship Id="rId8" Type="http://schemas.openxmlformats.org/officeDocument/2006/relationships/slideLayout" Target="../slideLayouts/slideLayout28.xml"/><Relationship Id="rId51" Type="http://schemas.openxmlformats.org/officeDocument/2006/relationships/slideLayout" Target="../slideLayouts/slideLayout71.xml"/><Relationship Id="rId3" Type="http://schemas.openxmlformats.org/officeDocument/2006/relationships/slideLayout" Target="../slideLayouts/slideLayout23.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5" Type="http://schemas.openxmlformats.org/officeDocument/2006/relationships/slideLayout" Target="../slideLayouts/slideLayout45.xml"/><Relationship Id="rId33" Type="http://schemas.openxmlformats.org/officeDocument/2006/relationships/slideLayout" Target="../slideLayouts/slideLayout53.xml"/><Relationship Id="rId38" Type="http://schemas.openxmlformats.org/officeDocument/2006/relationships/slideLayout" Target="../slideLayouts/slideLayout58.xml"/><Relationship Id="rId46" Type="http://schemas.openxmlformats.org/officeDocument/2006/relationships/slideLayout" Target="../slideLayouts/slideLayout66.xml"/><Relationship Id="rId59" Type="http://schemas.openxmlformats.org/officeDocument/2006/relationships/slideLayout" Target="../slideLayouts/slideLayout79.xml"/><Relationship Id="rId20" Type="http://schemas.openxmlformats.org/officeDocument/2006/relationships/slideLayout" Target="../slideLayouts/slideLayout40.xml"/><Relationship Id="rId41" Type="http://schemas.openxmlformats.org/officeDocument/2006/relationships/slideLayout" Target="../slideLayouts/slideLayout61.xml"/><Relationship Id="rId54" Type="http://schemas.openxmlformats.org/officeDocument/2006/relationships/slideLayout" Target="../slideLayouts/slideLayout74.xml"/><Relationship Id="rId62" Type="http://schemas.openxmlformats.org/officeDocument/2006/relationships/slideLayout" Target="../slideLayouts/slideLayout8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5" Type="http://schemas.openxmlformats.org/officeDocument/2006/relationships/slideLayout" Target="../slideLayouts/slideLayout35.xml"/><Relationship Id="rId23" Type="http://schemas.openxmlformats.org/officeDocument/2006/relationships/slideLayout" Target="../slideLayouts/slideLayout43.xml"/><Relationship Id="rId28" Type="http://schemas.openxmlformats.org/officeDocument/2006/relationships/slideLayout" Target="../slideLayouts/slideLayout48.xml"/><Relationship Id="rId36" Type="http://schemas.openxmlformats.org/officeDocument/2006/relationships/slideLayout" Target="../slideLayouts/slideLayout56.xml"/><Relationship Id="rId49" Type="http://schemas.openxmlformats.org/officeDocument/2006/relationships/slideLayout" Target="../slideLayouts/slideLayout69.xml"/><Relationship Id="rId57" Type="http://schemas.openxmlformats.org/officeDocument/2006/relationships/slideLayout" Target="../slideLayouts/slideLayout77.xml"/><Relationship Id="rId10" Type="http://schemas.openxmlformats.org/officeDocument/2006/relationships/slideLayout" Target="../slideLayouts/slideLayout30.xml"/><Relationship Id="rId31" Type="http://schemas.openxmlformats.org/officeDocument/2006/relationships/slideLayout" Target="../slideLayouts/slideLayout51.xml"/><Relationship Id="rId44" Type="http://schemas.openxmlformats.org/officeDocument/2006/relationships/slideLayout" Target="../slideLayouts/slideLayout64.xml"/><Relationship Id="rId52" Type="http://schemas.openxmlformats.org/officeDocument/2006/relationships/slideLayout" Target="../slideLayouts/slideLayout72.xml"/><Relationship Id="rId60" Type="http://schemas.openxmlformats.org/officeDocument/2006/relationships/slideLayout" Target="../slideLayouts/slideLayout80.xml"/><Relationship Id="rId65" Type="http://schemas.openxmlformats.org/officeDocument/2006/relationships/theme" Target="../theme/theme3.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9" Type="http://schemas.openxmlformats.org/officeDocument/2006/relationships/slideLayout" Target="../slideLayouts/slideLayout5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18" Type="http://schemas.openxmlformats.org/officeDocument/2006/relationships/slideLayout" Target="../slideLayouts/slideLayout102.xml"/><Relationship Id="rId3" Type="http://schemas.openxmlformats.org/officeDocument/2006/relationships/slideLayout" Target="../slideLayouts/slideLayout87.xml"/><Relationship Id="rId21" Type="http://schemas.openxmlformats.org/officeDocument/2006/relationships/slideLayout" Target="../slideLayouts/slideLayout105.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17" Type="http://schemas.openxmlformats.org/officeDocument/2006/relationships/slideLayout" Target="../slideLayouts/slideLayout101.xml"/><Relationship Id="rId2" Type="http://schemas.openxmlformats.org/officeDocument/2006/relationships/slideLayout" Target="../slideLayouts/slideLayout86.xml"/><Relationship Id="rId16" Type="http://schemas.openxmlformats.org/officeDocument/2006/relationships/slideLayout" Target="../slideLayouts/slideLayout100.xml"/><Relationship Id="rId20" Type="http://schemas.openxmlformats.org/officeDocument/2006/relationships/slideLayout" Target="../slideLayouts/slideLayout104.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5" Type="http://schemas.openxmlformats.org/officeDocument/2006/relationships/slideLayout" Target="../slideLayouts/slideLayout99.xml"/><Relationship Id="rId10" Type="http://schemas.openxmlformats.org/officeDocument/2006/relationships/slideLayout" Target="../slideLayouts/slideLayout94.xml"/><Relationship Id="rId19" Type="http://schemas.openxmlformats.org/officeDocument/2006/relationships/slideLayout" Target="../slideLayouts/slideLayout103.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 Id="rId22"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BBDFE48F-175A-EA09-A12F-AC5A41D0C4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CD1078D7-D659-CD9F-7620-4DC3637333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9CEB95DE-7DBB-5928-2242-B2A7C9DC96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F3DB2F-88AF-45D4-91F9-9D89F46E30FB}" type="datetimeFigureOut">
              <a:rPr lang="nl-NL" smtClean="0"/>
              <a:t>9-1-2024</a:t>
            </a:fld>
            <a:endParaRPr lang="nl-NL"/>
          </a:p>
        </p:txBody>
      </p:sp>
      <p:sp>
        <p:nvSpPr>
          <p:cNvPr id="5" name="Tijdelijke aanduiding voor voettekst 4">
            <a:extLst>
              <a:ext uri="{FF2B5EF4-FFF2-40B4-BE49-F238E27FC236}">
                <a16:creationId xmlns:a16="http://schemas.microsoft.com/office/drawing/2014/main" id="{DB2F93AB-8DCC-1B0A-2596-B667DD4037C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A6B5B6DD-CA17-3BD1-43BA-243832FDA80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72C03D-1ECB-4156-B25B-13B956BA91DC}" type="slidenum">
              <a:rPr lang="nl-NL" smtClean="0"/>
              <a:t>‹#›</a:t>
            </a:fld>
            <a:endParaRPr lang="nl-NL"/>
          </a:p>
        </p:txBody>
      </p:sp>
    </p:spTree>
    <p:extLst>
      <p:ext uri="{BB962C8B-B14F-4D97-AF65-F5344CB8AC3E}">
        <p14:creationId xmlns:p14="http://schemas.microsoft.com/office/powerpoint/2010/main" val="40829612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9" name="Tekstvak 8">
            <a:extLst>
              <a:ext uri="{FF2B5EF4-FFF2-40B4-BE49-F238E27FC236}">
                <a16:creationId xmlns:a16="http://schemas.microsoft.com/office/drawing/2014/main" id="{BDC07B53-D07A-E0BB-456A-E7AFDF6CF887}"/>
              </a:ext>
            </a:extLst>
          </p:cNvPr>
          <p:cNvSpPr txBox="1"/>
          <p:nvPr userDrawn="1"/>
        </p:nvSpPr>
        <p:spPr>
          <a:xfrm>
            <a:off x="-1019503" y="2343807"/>
            <a:ext cx="184731" cy="369332"/>
          </a:xfrm>
          <a:prstGeom prst="rect">
            <a:avLst/>
          </a:prstGeom>
          <a:noFill/>
        </p:spPr>
        <p:txBody>
          <a:bodyPr wrap="none" rtlCol="0">
            <a:spAutoFit/>
          </a:bodyPr>
          <a:lstStyle/>
          <a:p>
            <a:endParaRPr lang="nl-NL"/>
          </a:p>
        </p:txBody>
      </p:sp>
    </p:spTree>
    <p:extLst>
      <p:ext uri="{BB962C8B-B14F-4D97-AF65-F5344CB8AC3E}">
        <p14:creationId xmlns:p14="http://schemas.microsoft.com/office/powerpoint/2010/main" val="82037526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E1F0FA98-2EE8-734A-95BB-A4637DCAD5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nl-NL" noProof="0"/>
              <a:t>Klik om de titelstijl van het model te bewerken</a:t>
            </a:r>
          </a:p>
        </p:txBody>
      </p:sp>
      <p:sp>
        <p:nvSpPr>
          <p:cNvPr id="3" name="Tijdelijke aanduiding voor tekst 2">
            <a:extLst>
              <a:ext uri="{FF2B5EF4-FFF2-40B4-BE49-F238E27FC236}">
                <a16:creationId xmlns:a16="http://schemas.microsoft.com/office/drawing/2014/main" id="{E655A45B-F495-F641-AA7A-36292C3CC9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5" name="Tijdelijke aanduiding voor voettekst 4">
            <a:extLst>
              <a:ext uri="{FF2B5EF4-FFF2-40B4-BE49-F238E27FC236}">
                <a16:creationId xmlns:a16="http://schemas.microsoft.com/office/drawing/2014/main" id="{89227B26-65C5-5A4B-AAEC-70B3B5201C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nl-NL" noProof="0"/>
          </a:p>
        </p:txBody>
      </p:sp>
    </p:spTree>
    <p:extLst>
      <p:ext uri="{BB962C8B-B14F-4D97-AF65-F5344CB8AC3E}">
        <p14:creationId xmlns:p14="http://schemas.microsoft.com/office/powerpoint/2010/main" val="415409561"/>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 id="2147483688" r:id="rId18"/>
    <p:sldLayoutId id="2147483689" r:id="rId19"/>
    <p:sldLayoutId id="2147483690" r:id="rId20"/>
    <p:sldLayoutId id="2147483691" r:id="rId21"/>
    <p:sldLayoutId id="2147483692" r:id="rId22"/>
    <p:sldLayoutId id="2147483693" r:id="rId23"/>
    <p:sldLayoutId id="2147483694" r:id="rId24"/>
    <p:sldLayoutId id="2147483695" r:id="rId25"/>
    <p:sldLayoutId id="2147483696" r:id="rId26"/>
    <p:sldLayoutId id="2147483697" r:id="rId27"/>
    <p:sldLayoutId id="2147483698" r:id="rId28"/>
    <p:sldLayoutId id="2147483699" r:id="rId29"/>
    <p:sldLayoutId id="2147483700" r:id="rId30"/>
    <p:sldLayoutId id="2147483701" r:id="rId31"/>
    <p:sldLayoutId id="2147483702" r:id="rId32"/>
    <p:sldLayoutId id="2147483703" r:id="rId33"/>
    <p:sldLayoutId id="2147483704" r:id="rId34"/>
    <p:sldLayoutId id="2147483705" r:id="rId35"/>
    <p:sldLayoutId id="2147483706" r:id="rId36"/>
    <p:sldLayoutId id="2147483707" r:id="rId37"/>
    <p:sldLayoutId id="2147483708" r:id="rId38"/>
    <p:sldLayoutId id="2147483709" r:id="rId39"/>
    <p:sldLayoutId id="2147483710" r:id="rId40"/>
    <p:sldLayoutId id="2147483711" r:id="rId41"/>
    <p:sldLayoutId id="2147483712" r:id="rId42"/>
    <p:sldLayoutId id="2147483713" r:id="rId43"/>
    <p:sldLayoutId id="2147483714" r:id="rId44"/>
    <p:sldLayoutId id="2147483715" r:id="rId45"/>
    <p:sldLayoutId id="2147483716" r:id="rId46"/>
    <p:sldLayoutId id="2147483717" r:id="rId47"/>
    <p:sldLayoutId id="2147483718" r:id="rId48"/>
    <p:sldLayoutId id="2147483719" r:id="rId49"/>
    <p:sldLayoutId id="2147483720" r:id="rId50"/>
    <p:sldLayoutId id="2147483721" r:id="rId51"/>
    <p:sldLayoutId id="2147483722" r:id="rId52"/>
    <p:sldLayoutId id="2147483723" r:id="rId53"/>
    <p:sldLayoutId id="2147483724" r:id="rId54"/>
    <p:sldLayoutId id="2147483725" r:id="rId55"/>
    <p:sldLayoutId id="2147483726" r:id="rId56"/>
    <p:sldLayoutId id="2147483727" r:id="rId57"/>
    <p:sldLayoutId id="2147483728" r:id="rId58"/>
    <p:sldLayoutId id="2147483729" r:id="rId59"/>
    <p:sldLayoutId id="2147483730" r:id="rId60"/>
    <p:sldLayoutId id="2147483731" r:id="rId61"/>
    <p:sldLayoutId id="2147483732" r:id="rId62"/>
    <p:sldLayoutId id="2147483733" r:id="rId63"/>
    <p:sldLayoutId id="2147483734" r:id="rId64"/>
  </p:sldLayoutIdLst>
  <p:txStyles>
    <p:title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8">
          <p15:clr>
            <a:srgbClr val="F26B43"/>
          </p15:clr>
        </p15:guide>
        <p15:guide id="2" orient="horz" pos="4042">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nl-NL"/>
              <a:t>Klik om stijl te bewerken</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D6AA7A-E11C-1E42-BFA4-670ED8721689}" type="datetimeFigureOut">
              <a:rPr lang="nl-NL" smtClean="0"/>
              <a:t>9-1-2024</a:t>
            </a:fld>
            <a:endParaRPr lang="nl-NL"/>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FF91E1-88A3-7645-AC32-C2DCF2D9511A}" type="slidenum">
              <a:rPr lang="nl-NL" smtClean="0"/>
              <a:t>‹#›</a:t>
            </a:fld>
            <a:endParaRPr lang="nl-NL"/>
          </a:p>
        </p:txBody>
      </p:sp>
    </p:spTree>
    <p:extLst>
      <p:ext uri="{BB962C8B-B14F-4D97-AF65-F5344CB8AC3E}">
        <p14:creationId xmlns:p14="http://schemas.microsoft.com/office/powerpoint/2010/main" val="4176840124"/>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 id="2147483750" r:id="rId15"/>
    <p:sldLayoutId id="2147483751" r:id="rId16"/>
    <p:sldLayoutId id="2147483752" r:id="rId17"/>
    <p:sldLayoutId id="2147483753" r:id="rId18"/>
    <p:sldLayoutId id="2147483754" r:id="rId19"/>
    <p:sldLayoutId id="2147483755" r:id="rId20"/>
    <p:sldLayoutId id="2147483756"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mailto:secretariaat@dementietwente.nl" TargetMode="External"/><Relationship Id="rId1" Type="http://schemas.openxmlformats.org/officeDocument/2006/relationships/slideLayout" Target="../slideLayouts/slideLayout92.xml"/></Relationships>
</file>

<file path=ppt/slides/_rels/slide11.xml.rels><?xml version="1.0" encoding="UTF-8" standalone="yes"?>
<Relationships xmlns="http://schemas.openxmlformats.org/package/2006/relationships"><Relationship Id="rId3" Type="http://schemas.openxmlformats.org/officeDocument/2006/relationships/hyperlink" Target="mailto:i.bonke@dementietwente.nl" TargetMode="External"/><Relationship Id="rId2" Type="http://schemas.openxmlformats.org/officeDocument/2006/relationships/hyperlink" Target="mailto:l.heerts@dementietwente.nl" TargetMode="External"/><Relationship Id="rId1" Type="http://schemas.openxmlformats.org/officeDocument/2006/relationships/slideLayout" Target="../slideLayouts/slideLayout96.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2.xml"/></Relationships>
</file>

<file path=ppt/slides/_rels/slide16.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notesSlide" Target="../notesSlides/notesSlide5.xml"/><Relationship Id="rId1" Type="http://schemas.openxmlformats.org/officeDocument/2006/relationships/slideLayout" Target="../slideLayouts/slideLayout84.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www.menti.com/" TargetMode="Externa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hyperlink" Target="mailto:t.koenders@vilans.nl" TargetMode="External"/><Relationship Id="rId2" Type="http://schemas.openxmlformats.org/officeDocument/2006/relationships/hyperlink" Target="mailto:h.alderliesten@movisie.nl" TargetMode="Externa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1.xml"/></Relationships>
</file>

<file path=ppt/slides/_rels/slide9.xml.rels><?xml version="1.0" encoding="UTF-8" standalone="yes"?>
<Relationships xmlns="http://schemas.openxmlformats.org/package/2006/relationships"><Relationship Id="rId2" Type="http://schemas.openxmlformats.org/officeDocument/2006/relationships/hyperlink" Target="https://dementietwente.nl/doelgroepen/migratieachtergrond/" TargetMode="External"/><Relationship Id="rId1" Type="http://schemas.openxmlformats.org/officeDocument/2006/relationships/slideLayout" Target="../slideLayouts/slideLayout9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65635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Hoe bestel je het boek</a:t>
            </a:r>
          </a:p>
        </p:txBody>
      </p:sp>
      <p:sp>
        <p:nvSpPr>
          <p:cNvPr id="3" name="Tijdelijke aanduiding voor inhoud 2"/>
          <p:cNvSpPr>
            <a:spLocks noGrp="1"/>
          </p:cNvSpPr>
          <p:nvPr>
            <p:ph idx="1"/>
          </p:nvPr>
        </p:nvSpPr>
        <p:spPr/>
        <p:txBody>
          <a:bodyPr/>
          <a:lstStyle/>
          <a:p>
            <a:r>
              <a:rPr lang="nl-NL"/>
              <a:t>Mail naar </a:t>
            </a:r>
            <a:r>
              <a:rPr lang="nl-NL">
                <a:hlinkClick r:id="rId2"/>
              </a:rPr>
              <a:t>secretariaat@dementietwente.nl</a:t>
            </a:r>
            <a:endParaRPr lang="nl-NL"/>
          </a:p>
          <a:p>
            <a:r>
              <a:rPr lang="nl-NL"/>
              <a:t>Kosten per boek:15 euro inclusief verzendkosten</a:t>
            </a:r>
          </a:p>
          <a:p>
            <a:pPr marL="0" indent="0">
              <a:buNone/>
            </a:pPr>
            <a:endParaRPr lang="nl-NL"/>
          </a:p>
        </p:txBody>
      </p:sp>
      <p:pic>
        <p:nvPicPr>
          <p:cNvPr id="5" name="Picture 2">
            <a:extLst>
              <a:ext uri="{FF2B5EF4-FFF2-40B4-BE49-F238E27FC236}">
                <a16:creationId xmlns:a16="http://schemas.microsoft.com/office/drawing/2014/main" id="{F23740DA-88AB-4841-FC2E-1AC935194C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4299" y="2824953"/>
            <a:ext cx="4325693" cy="2905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03999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ndertitel 1">
            <a:extLst>
              <a:ext uri="{FF2B5EF4-FFF2-40B4-BE49-F238E27FC236}">
                <a16:creationId xmlns:a16="http://schemas.microsoft.com/office/drawing/2014/main" id="{810DD0AB-C089-81B8-EF68-77E14FCE54A5}"/>
              </a:ext>
            </a:extLst>
          </p:cNvPr>
          <p:cNvSpPr>
            <a:spLocks noGrp="1"/>
          </p:cNvSpPr>
          <p:nvPr>
            <p:ph type="subTitle" idx="1"/>
          </p:nvPr>
        </p:nvSpPr>
        <p:spPr>
          <a:xfrm>
            <a:off x="2721393" y="4392538"/>
            <a:ext cx="6749213" cy="2351559"/>
          </a:xfrm>
        </p:spPr>
        <p:txBody>
          <a:bodyPr>
            <a:normAutofit/>
          </a:bodyPr>
          <a:lstStyle/>
          <a:p>
            <a:r>
              <a:rPr lang="nl-NL"/>
              <a:t>Loes Heerts </a:t>
            </a:r>
            <a:r>
              <a:rPr lang="nl-NL">
                <a:hlinkClick r:id="rId2"/>
              </a:rPr>
              <a:t>l.heerts@dementietwente.nl</a:t>
            </a:r>
            <a:endParaRPr lang="nl-NL"/>
          </a:p>
          <a:p>
            <a:r>
              <a:rPr lang="nl-NL"/>
              <a:t>0610268038</a:t>
            </a:r>
          </a:p>
          <a:p>
            <a:endParaRPr lang="nl-NL"/>
          </a:p>
          <a:p>
            <a:r>
              <a:rPr lang="nl-NL"/>
              <a:t>Ine Bonke </a:t>
            </a:r>
            <a:r>
              <a:rPr lang="nl-NL">
                <a:hlinkClick r:id="rId3"/>
              </a:rPr>
              <a:t>i.bonke@dementietwente.nl</a:t>
            </a:r>
            <a:endParaRPr lang="nl-NL"/>
          </a:p>
          <a:p>
            <a:r>
              <a:rPr lang="nl-NL"/>
              <a:t>0634351236</a:t>
            </a:r>
          </a:p>
        </p:txBody>
      </p:sp>
    </p:spTree>
    <p:extLst>
      <p:ext uri="{BB962C8B-B14F-4D97-AF65-F5344CB8AC3E}">
        <p14:creationId xmlns:p14="http://schemas.microsoft.com/office/powerpoint/2010/main" val="29100755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descr="Afbeelding met kleding, tekst, fiets, person&#10;&#10;Automatisch gegenereerde beschrijving">
            <a:extLst>
              <a:ext uri="{FF2B5EF4-FFF2-40B4-BE49-F238E27FC236}">
                <a16:creationId xmlns:a16="http://schemas.microsoft.com/office/drawing/2014/main" id="{77581FB8-3D45-B997-514C-2E3EA4C429A3}"/>
              </a:ext>
            </a:extLst>
          </p:cNvPr>
          <p:cNvPicPr>
            <a:picLocks noChangeAspect="1"/>
          </p:cNvPicPr>
          <p:nvPr/>
        </p:nvPicPr>
        <p:blipFill rotWithShape="1">
          <a:blip r:embed="rId3"/>
          <a:srcRect t="24237"/>
          <a:stretch/>
        </p:blipFill>
        <p:spPr>
          <a:xfrm>
            <a:off x="20" y="4288"/>
            <a:ext cx="12191980" cy="4618512"/>
          </a:xfrm>
          <a:prstGeom prst="rect">
            <a:avLst/>
          </a:prstGeom>
          <a:noFill/>
        </p:spPr>
      </p:pic>
      <p:sp>
        <p:nvSpPr>
          <p:cNvPr id="2" name="Titel 1">
            <a:extLst>
              <a:ext uri="{FF2B5EF4-FFF2-40B4-BE49-F238E27FC236}">
                <a16:creationId xmlns:a16="http://schemas.microsoft.com/office/drawing/2014/main" id="{83823991-6F5F-45D3-883F-8179BE10396D}"/>
              </a:ext>
            </a:extLst>
          </p:cNvPr>
          <p:cNvSpPr>
            <a:spLocks noGrp="1"/>
          </p:cNvSpPr>
          <p:nvPr>
            <p:ph type="title"/>
          </p:nvPr>
        </p:nvSpPr>
        <p:spPr>
          <a:xfrm>
            <a:off x="838199" y="5037721"/>
            <a:ext cx="9575801" cy="891250"/>
          </a:xfrm>
        </p:spPr>
        <p:txBody>
          <a:bodyPr rtlCol="0" anchor="t">
            <a:normAutofit/>
          </a:bodyPr>
          <a:lstStyle/>
          <a:p>
            <a:pPr rtl="0"/>
            <a:r>
              <a:rPr lang="nl-NL"/>
              <a:t>GEMEENTE TILBURG</a:t>
            </a:r>
          </a:p>
        </p:txBody>
      </p:sp>
      <p:sp>
        <p:nvSpPr>
          <p:cNvPr id="3" name="Tijdelijke aanduiding voor tekst 2">
            <a:extLst>
              <a:ext uri="{FF2B5EF4-FFF2-40B4-BE49-F238E27FC236}">
                <a16:creationId xmlns:a16="http://schemas.microsoft.com/office/drawing/2014/main" id="{7555E40E-3256-4272-A29D-F2438D5C136F}"/>
              </a:ext>
            </a:extLst>
          </p:cNvPr>
          <p:cNvSpPr>
            <a:spLocks noGrp="1"/>
          </p:cNvSpPr>
          <p:nvPr>
            <p:ph type="body" sz="quarter" idx="14"/>
          </p:nvPr>
        </p:nvSpPr>
        <p:spPr>
          <a:xfrm>
            <a:off x="838200" y="6125744"/>
            <a:ext cx="9575800" cy="338549"/>
          </a:xfrm>
        </p:spPr>
        <p:txBody>
          <a:bodyPr rtlCol="0">
            <a:normAutofit/>
          </a:bodyPr>
          <a:lstStyle/>
          <a:p>
            <a:pPr rtl="0"/>
            <a:r>
              <a:rPr lang="nl-NL"/>
              <a:t>9 januari 2024</a:t>
            </a:r>
          </a:p>
        </p:txBody>
      </p:sp>
    </p:spTree>
    <p:extLst>
      <p:ext uri="{BB962C8B-B14F-4D97-AF65-F5344CB8AC3E}">
        <p14:creationId xmlns:p14="http://schemas.microsoft.com/office/powerpoint/2010/main" val="795927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jdelijke aanduiding voor tekst 9">
            <a:extLst>
              <a:ext uri="{FF2B5EF4-FFF2-40B4-BE49-F238E27FC236}">
                <a16:creationId xmlns:a16="http://schemas.microsoft.com/office/drawing/2014/main" id="{577946A2-8DCE-4047-9CAE-38128B4BAF3B}"/>
              </a:ext>
            </a:extLst>
          </p:cNvPr>
          <p:cNvSpPr>
            <a:spLocks noGrp="1"/>
          </p:cNvSpPr>
          <p:nvPr>
            <p:ph type="body" sz="quarter" idx="11"/>
          </p:nvPr>
        </p:nvSpPr>
        <p:spPr>
          <a:xfrm>
            <a:off x="0" y="2743200"/>
            <a:ext cx="12192000" cy="4114800"/>
          </a:xfrm>
        </p:spPr>
        <p:txBody>
          <a:bodyPr rtlCol="0"/>
          <a:lstStyle/>
          <a:p>
            <a:pPr rtl="0"/>
            <a:endParaRPr lang="nl-NL" sz="1200"/>
          </a:p>
        </p:txBody>
      </p:sp>
      <p:sp>
        <p:nvSpPr>
          <p:cNvPr id="8" name="Titel 7">
            <a:extLst>
              <a:ext uri="{FF2B5EF4-FFF2-40B4-BE49-F238E27FC236}">
                <a16:creationId xmlns:a16="http://schemas.microsoft.com/office/drawing/2014/main" id="{3BE52921-898C-4569-9D8A-F1C5E0ABE804}"/>
              </a:ext>
            </a:extLst>
          </p:cNvPr>
          <p:cNvSpPr>
            <a:spLocks noGrp="1"/>
          </p:cNvSpPr>
          <p:nvPr>
            <p:ph type="title"/>
          </p:nvPr>
        </p:nvSpPr>
        <p:spPr>
          <a:xfrm>
            <a:off x="759841" y="1010410"/>
            <a:ext cx="6435524" cy="1325563"/>
          </a:xfrm>
        </p:spPr>
        <p:txBody>
          <a:bodyPr rtlCol="0">
            <a:normAutofit/>
          </a:bodyPr>
          <a:lstStyle/>
          <a:p>
            <a:pPr rtl="0"/>
            <a:r>
              <a:rPr lang="nl-NL" sz="5400"/>
              <a:t>Wie ben ik?</a:t>
            </a:r>
          </a:p>
        </p:txBody>
      </p:sp>
      <p:sp>
        <p:nvSpPr>
          <p:cNvPr id="4" name="Tekstvak 3">
            <a:extLst>
              <a:ext uri="{FF2B5EF4-FFF2-40B4-BE49-F238E27FC236}">
                <a16:creationId xmlns:a16="http://schemas.microsoft.com/office/drawing/2014/main" id="{016C40B3-F2B7-7BB1-20BE-2C2B4579A83B}"/>
              </a:ext>
            </a:extLst>
          </p:cNvPr>
          <p:cNvSpPr txBox="1"/>
          <p:nvPr/>
        </p:nvSpPr>
        <p:spPr>
          <a:xfrm>
            <a:off x="377505" y="6274965"/>
            <a:ext cx="12108110"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300" b="0" i="0" u="none" strike="noStrike" kern="1200" cap="none" spc="0" normalizeH="0" baseline="0" noProof="0">
              <a:ln>
                <a:noFill/>
              </a:ln>
              <a:solidFill>
                <a:srgbClr val="FFFFFF"/>
              </a:solidFill>
              <a:effectLst/>
              <a:uLnTx/>
              <a:uFillTx/>
              <a:latin typeface="Calibri Light"/>
              <a:ea typeface="+mn-ea"/>
              <a:cs typeface="+mn-cs"/>
            </a:endParaRPr>
          </a:p>
        </p:txBody>
      </p:sp>
      <p:sp>
        <p:nvSpPr>
          <p:cNvPr id="3" name="Tekstvak 2">
            <a:extLst>
              <a:ext uri="{FF2B5EF4-FFF2-40B4-BE49-F238E27FC236}">
                <a16:creationId xmlns:a16="http://schemas.microsoft.com/office/drawing/2014/main" id="{75FE5C47-3BC5-8D1D-CCED-E585D1420896}"/>
              </a:ext>
            </a:extLst>
          </p:cNvPr>
          <p:cNvSpPr txBox="1"/>
          <p:nvPr/>
        </p:nvSpPr>
        <p:spPr>
          <a:xfrm>
            <a:off x="1035718" y="3607186"/>
            <a:ext cx="10555942" cy="24314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a:ln>
                  <a:noFill/>
                </a:ln>
                <a:solidFill>
                  <a:srgbClr val="FFFFFF"/>
                </a:solidFill>
                <a:effectLst/>
                <a:uLnTx/>
                <a:uFillTx/>
                <a:latin typeface="Calibri Light"/>
                <a:ea typeface="+mn-ea"/>
                <a:cs typeface="+mn-cs"/>
              </a:rPr>
              <a:t>Chayenna van de Pol</a:t>
            </a:r>
            <a:br>
              <a:rPr kumimoji="0" lang="nl-NL" sz="2400" b="0" i="0" u="none" strike="noStrike" kern="1200" cap="none" spc="0" normalizeH="0" baseline="0" noProof="0">
                <a:ln>
                  <a:noFill/>
                </a:ln>
                <a:solidFill>
                  <a:srgbClr val="FFFFFF"/>
                </a:solidFill>
                <a:effectLst/>
                <a:uLnTx/>
                <a:uFillTx/>
                <a:latin typeface="Calibri Light"/>
                <a:ea typeface="+mn-ea"/>
                <a:cs typeface="+mn-cs"/>
              </a:rPr>
            </a:br>
            <a:endParaRPr kumimoji="0" lang="nl-NL" sz="2400" b="0" i="0" u="none" strike="noStrike" kern="1200" cap="none" spc="0" normalizeH="0" baseline="0" noProof="0">
              <a:ln>
                <a:noFill/>
              </a:ln>
              <a:solidFill>
                <a:srgbClr val="FFFFFF"/>
              </a:solidFill>
              <a:effectLst/>
              <a:uLnTx/>
              <a:uFillTx/>
              <a:latin typeface="Calibri Light"/>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nl-NL" sz="2000" b="0" i="0" u="none" strike="noStrike" kern="1200" cap="none" spc="0" normalizeH="0" baseline="0" noProof="0">
                <a:ln>
                  <a:noFill/>
                </a:ln>
                <a:solidFill>
                  <a:srgbClr val="FFFFFF"/>
                </a:solidFill>
                <a:effectLst/>
                <a:uLnTx/>
                <a:uFillTx/>
                <a:latin typeface="Calibri Light"/>
                <a:ea typeface="+mn-ea"/>
                <a:cs typeface="+mn-cs"/>
              </a:rPr>
              <a:t>Casemanager dementie met het expertise mensen met een migratieachtergrond met dementie bij Schakelring/</a:t>
            </a:r>
            <a:r>
              <a:rPr kumimoji="0" lang="nl-NL" sz="2000" b="0" i="0" u="none" strike="noStrike" kern="1200" cap="none" spc="0" normalizeH="0" baseline="0" noProof="0" err="1">
                <a:ln>
                  <a:noFill/>
                </a:ln>
                <a:solidFill>
                  <a:srgbClr val="FFFFFF"/>
                </a:solidFill>
                <a:effectLst/>
                <a:uLnTx/>
                <a:uFillTx/>
                <a:latin typeface="Calibri Light"/>
                <a:ea typeface="+mn-ea"/>
                <a:cs typeface="+mn-cs"/>
              </a:rPr>
              <a:t>Mijzo</a:t>
            </a:r>
            <a:r>
              <a:rPr kumimoji="0" lang="nl-NL" sz="2000" b="0" i="0" u="none" strike="noStrike" kern="1200" cap="none" spc="0" normalizeH="0" baseline="0" noProof="0">
                <a:ln>
                  <a:noFill/>
                </a:ln>
                <a:solidFill>
                  <a:srgbClr val="FFFFFF"/>
                </a:solidFill>
                <a:effectLst/>
                <a:uLnTx/>
                <a:uFillTx/>
                <a:latin typeface="Calibri Light"/>
                <a:ea typeface="+mn-ea"/>
                <a:cs typeface="+mn-cs"/>
              </a:rPr>
              <a:t> tot 2023.</a:t>
            </a:r>
            <a:br>
              <a:rPr kumimoji="0" lang="nl-NL" sz="2000" b="0" i="0" u="none" strike="noStrike" kern="1200" cap="none" spc="0" normalizeH="0" baseline="0" noProof="0">
                <a:ln>
                  <a:noFill/>
                </a:ln>
                <a:solidFill>
                  <a:srgbClr val="FFFFFF"/>
                </a:solidFill>
                <a:effectLst/>
                <a:uLnTx/>
                <a:uFillTx/>
                <a:latin typeface="Calibri Light"/>
                <a:ea typeface="+mn-ea"/>
                <a:cs typeface="+mn-cs"/>
              </a:rPr>
            </a:br>
            <a:endParaRPr kumimoji="0" lang="nl-NL" sz="2000" b="0" i="0" u="none" strike="noStrike" kern="1200" cap="none" spc="0" normalizeH="0" baseline="0" noProof="0">
              <a:ln>
                <a:noFill/>
              </a:ln>
              <a:solidFill>
                <a:srgbClr val="FFFFFF"/>
              </a:solidFill>
              <a:effectLst/>
              <a:uLnTx/>
              <a:uFillTx/>
              <a:latin typeface="Calibri Light"/>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nl-NL" sz="2000" b="0" i="0" u="none" strike="noStrike" kern="1200" cap="none" spc="0" normalizeH="0" baseline="0" noProof="0">
                <a:ln>
                  <a:noFill/>
                </a:ln>
                <a:solidFill>
                  <a:srgbClr val="FFFFFF"/>
                </a:solidFill>
                <a:effectLst/>
                <a:uLnTx/>
                <a:uFillTx/>
                <a:latin typeface="Calibri Light"/>
                <a:ea typeface="+mn-ea"/>
                <a:cs typeface="+mn-cs"/>
              </a:rPr>
              <a:t>Beleidsadviseur dementie en ouderen met een migratieachtergrond bij de gemeente Tilburg vanaf 2023</a:t>
            </a:r>
            <a:r>
              <a:rPr kumimoji="0" lang="nl-NL" sz="1800" b="0" i="0" u="none" strike="noStrike" kern="1200" cap="none" spc="0" normalizeH="0" baseline="0" noProof="0">
                <a:ln>
                  <a:noFill/>
                </a:ln>
                <a:solidFill>
                  <a:srgbClr val="FFFFFF"/>
                </a:solidFill>
                <a:effectLst/>
                <a:uLnTx/>
                <a:uFillTx/>
                <a:latin typeface="Calibri Light"/>
                <a:ea typeface="+mn-ea"/>
                <a:cs typeface="+mn-cs"/>
              </a:rPr>
              <a:t>.</a:t>
            </a:r>
          </a:p>
        </p:txBody>
      </p:sp>
      <p:sp>
        <p:nvSpPr>
          <p:cNvPr id="5" name="Ovaal 4">
            <a:extLst>
              <a:ext uri="{FF2B5EF4-FFF2-40B4-BE49-F238E27FC236}">
                <a16:creationId xmlns:a16="http://schemas.microsoft.com/office/drawing/2014/main" id="{19C82A82-0272-0D40-FDDD-386159D2E77C}"/>
              </a:ext>
            </a:extLst>
          </p:cNvPr>
          <p:cNvSpPr/>
          <p:nvPr/>
        </p:nvSpPr>
        <p:spPr>
          <a:xfrm>
            <a:off x="9168466" y="546848"/>
            <a:ext cx="1783080" cy="183305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6" name="Tekstvak 5">
            <a:extLst>
              <a:ext uri="{FF2B5EF4-FFF2-40B4-BE49-F238E27FC236}">
                <a16:creationId xmlns:a16="http://schemas.microsoft.com/office/drawing/2014/main" id="{494B1854-1D35-5213-9939-438DE73802BE}"/>
              </a:ext>
            </a:extLst>
          </p:cNvPr>
          <p:cNvSpPr txBox="1"/>
          <p:nvPr/>
        </p:nvSpPr>
        <p:spPr>
          <a:xfrm>
            <a:off x="9404686" y="1234780"/>
            <a:ext cx="131064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a:ln>
                  <a:noFill/>
                </a:ln>
                <a:solidFill>
                  <a:srgbClr val="FFFFFF"/>
                </a:solidFill>
                <a:effectLst/>
                <a:uLnTx/>
                <a:uFillTx/>
                <a:latin typeface="Calibri Light"/>
                <a:ea typeface="+mn-ea"/>
                <a:cs typeface="+mn-cs"/>
              </a:rPr>
              <a:t>Moeder</a:t>
            </a:r>
          </a:p>
        </p:txBody>
      </p:sp>
      <p:sp>
        <p:nvSpPr>
          <p:cNvPr id="7" name="Ovaal 6">
            <a:extLst>
              <a:ext uri="{FF2B5EF4-FFF2-40B4-BE49-F238E27FC236}">
                <a16:creationId xmlns:a16="http://schemas.microsoft.com/office/drawing/2014/main" id="{36AA28A6-0D51-1FD8-F224-88A252B6E9EE}"/>
              </a:ext>
            </a:extLst>
          </p:cNvPr>
          <p:cNvSpPr/>
          <p:nvPr/>
        </p:nvSpPr>
        <p:spPr>
          <a:xfrm>
            <a:off x="6863430" y="550385"/>
            <a:ext cx="1783080" cy="183305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9" name="Tekstvak 8">
            <a:extLst>
              <a:ext uri="{FF2B5EF4-FFF2-40B4-BE49-F238E27FC236}">
                <a16:creationId xmlns:a16="http://schemas.microsoft.com/office/drawing/2014/main" id="{E84D4FBF-7914-D462-7D94-E36F705EC5EE}"/>
              </a:ext>
            </a:extLst>
          </p:cNvPr>
          <p:cNvSpPr txBox="1"/>
          <p:nvPr/>
        </p:nvSpPr>
        <p:spPr>
          <a:xfrm>
            <a:off x="7099650" y="1096280"/>
            <a:ext cx="13106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a:ln>
                  <a:noFill/>
                </a:ln>
                <a:solidFill>
                  <a:srgbClr val="FFFFFF"/>
                </a:solidFill>
                <a:effectLst/>
                <a:uLnTx/>
                <a:uFillTx/>
                <a:latin typeface="Calibri Light"/>
                <a:ea typeface="+mn-ea"/>
                <a:cs typeface="+mn-cs"/>
              </a:rPr>
              <a:t>Master in </a:t>
            </a:r>
            <a:r>
              <a:rPr kumimoji="0" lang="nl-NL" sz="1800" b="0" i="0" u="none" strike="noStrike" kern="1200" cap="none" spc="0" normalizeH="0" baseline="0" noProof="0" err="1">
                <a:ln>
                  <a:noFill/>
                </a:ln>
                <a:solidFill>
                  <a:srgbClr val="FFFFFF"/>
                </a:solidFill>
                <a:effectLst/>
                <a:uLnTx/>
                <a:uFillTx/>
                <a:latin typeface="Calibri Light"/>
                <a:ea typeface="+mn-ea"/>
                <a:cs typeface="+mn-cs"/>
              </a:rPr>
              <a:t>Social</a:t>
            </a:r>
            <a:r>
              <a:rPr kumimoji="0" lang="nl-NL" sz="1800" b="0" i="0" u="none" strike="noStrike" kern="1200" cap="none" spc="0" normalizeH="0" baseline="0" noProof="0">
                <a:ln>
                  <a:noFill/>
                </a:ln>
                <a:solidFill>
                  <a:srgbClr val="FFFFFF"/>
                </a:solidFill>
                <a:effectLst/>
                <a:uLnTx/>
                <a:uFillTx/>
                <a:latin typeface="Calibri Light"/>
                <a:ea typeface="+mn-ea"/>
                <a:cs typeface="+mn-cs"/>
              </a:rPr>
              <a:t> </a:t>
            </a:r>
            <a:r>
              <a:rPr kumimoji="0" lang="nl-NL" sz="1800" b="0" i="0" u="none" strike="noStrike" kern="1200" cap="none" spc="0" normalizeH="0" baseline="0" noProof="0" err="1">
                <a:ln>
                  <a:noFill/>
                </a:ln>
                <a:solidFill>
                  <a:srgbClr val="FFFFFF"/>
                </a:solidFill>
                <a:effectLst/>
                <a:uLnTx/>
                <a:uFillTx/>
                <a:latin typeface="Calibri Light"/>
                <a:ea typeface="+mn-ea"/>
                <a:cs typeface="+mn-cs"/>
              </a:rPr>
              <a:t>Work</a:t>
            </a:r>
            <a:endParaRPr kumimoji="0" lang="nl-NL"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8" name="Ovaal 17">
            <a:extLst>
              <a:ext uri="{FF2B5EF4-FFF2-40B4-BE49-F238E27FC236}">
                <a16:creationId xmlns:a16="http://schemas.microsoft.com/office/drawing/2014/main" id="{D98DF095-AADC-1E41-79C9-77526322999B}"/>
              </a:ext>
            </a:extLst>
          </p:cNvPr>
          <p:cNvSpPr/>
          <p:nvPr/>
        </p:nvSpPr>
        <p:spPr>
          <a:xfrm>
            <a:off x="5809605" y="2288506"/>
            <a:ext cx="1783080" cy="183305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9" name="Tekstvak 18">
            <a:extLst>
              <a:ext uri="{FF2B5EF4-FFF2-40B4-BE49-F238E27FC236}">
                <a16:creationId xmlns:a16="http://schemas.microsoft.com/office/drawing/2014/main" id="{744CF07B-FC0F-0E21-0E59-BD21EDE87F45}"/>
              </a:ext>
            </a:extLst>
          </p:cNvPr>
          <p:cNvSpPr txBox="1"/>
          <p:nvPr/>
        </p:nvSpPr>
        <p:spPr>
          <a:xfrm>
            <a:off x="6045825" y="3015293"/>
            <a:ext cx="131064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a:ln>
                  <a:noFill/>
                </a:ln>
                <a:solidFill>
                  <a:srgbClr val="FFFFFF"/>
                </a:solidFill>
                <a:effectLst/>
                <a:uLnTx/>
                <a:uFillTx/>
                <a:latin typeface="Calibri Light"/>
                <a:ea typeface="+mn-ea"/>
                <a:cs typeface="+mn-cs"/>
              </a:rPr>
              <a:t>Collega</a:t>
            </a:r>
          </a:p>
        </p:txBody>
      </p:sp>
      <p:sp>
        <p:nvSpPr>
          <p:cNvPr id="20" name="Ovaal 19">
            <a:extLst>
              <a:ext uri="{FF2B5EF4-FFF2-40B4-BE49-F238E27FC236}">
                <a16:creationId xmlns:a16="http://schemas.microsoft.com/office/drawing/2014/main" id="{D6710D50-A69B-D084-D21E-45BE22A66D49}"/>
              </a:ext>
            </a:extLst>
          </p:cNvPr>
          <p:cNvSpPr/>
          <p:nvPr/>
        </p:nvSpPr>
        <p:spPr>
          <a:xfrm>
            <a:off x="8013328" y="2327360"/>
            <a:ext cx="1783080" cy="183305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21" name="Tekstvak 20">
            <a:extLst>
              <a:ext uri="{FF2B5EF4-FFF2-40B4-BE49-F238E27FC236}">
                <a16:creationId xmlns:a16="http://schemas.microsoft.com/office/drawing/2014/main" id="{5F0EA87C-5166-3E4F-6E44-D72B9BF2D89C}"/>
              </a:ext>
            </a:extLst>
          </p:cNvPr>
          <p:cNvSpPr txBox="1"/>
          <p:nvPr/>
        </p:nvSpPr>
        <p:spPr>
          <a:xfrm>
            <a:off x="8270629" y="2994658"/>
            <a:ext cx="131064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a:ln>
                  <a:noFill/>
                </a:ln>
                <a:solidFill>
                  <a:srgbClr val="FFFFFF"/>
                </a:solidFill>
                <a:effectLst/>
                <a:uLnTx/>
                <a:uFillTx/>
                <a:latin typeface="Calibri Light"/>
                <a:ea typeface="+mn-ea"/>
                <a:cs typeface="+mn-cs"/>
              </a:rPr>
              <a:t>Voetbalster</a:t>
            </a:r>
          </a:p>
        </p:txBody>
      </p:sp>
      <p:sp>
        <p:nvSpPr>
          <p:cNvPr id="22" name="Ovaal 21">
            <a:extLst>
              <a:ext uri="{FF2B5EF4-FFF2-40B4-BE49-F238E27FC236}">
                <a16:creationId xmlns:a16="http://schemas.microsoft.com/office/drawing/2014/main" id="{E8C080CC-5F83-E6DF-2211-C675ACBBC4D1}"/>
              </a:ext>
            </a:extLst>
          </p:cNvPr>
          <p:cNvSpPr/>
          <p:nvPr/>
        </p:nvSpPr>
        <p:spPr>
          <a:xfrm>
            <a:off x="10114836" y="2357937"/>
            <a:ext cx="1783080" cy="183305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23" name="Tekstvak 22">
            <a:extLst>
              <a:ext uri="{FF2B5EF4-FFF2-40B4-BE49-F238E27FC236}">
                <a16:creationId xmlns:a16="http://schemas.microsoft.com/office/drawing/2014/main" id="{0034DD63-F0D6-A72A-78A0-8D7E8B3437E7}"/>
              </a:ext>
            </a:extLst>
          </p:cNvPr>
          <p:cNvSpPr txBox="1"/>
          <p:nvPr/>
        </p:nvSpPr>
        <p:spPr>
          <a:xfrm>
            <a:off x="10310617" y="2950405"/>
            <a:ext cx="139151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a:ln>
                  <a:noFill/>
                </a:ln>
                <a:solidFill>
                  <a:srgbClr val="FFFFFF"/>
                </a:solidFill>
                <a:effectLst/>
                <a:uLnTx/>
                <a:uFillTx/>
                <a:latin typeface="Calibri Light"/>
                <a:ea typeface="+mn-ea"/>
                <a:cs typeface="+mn-cs"/>
              </a:rPr>
              <a:t>Nederlandse Brabander</a:t>
            </a:r>
          </a:p>
        </p:txBody>
      </p:sp>
    </p:spTree>
    <p:extLst>
      <p:ext uri="{BB962C8B-B14F-4D97-AF65-F5344CB8AC3E}">
        <p14:creationId xmlns:p14="http://schemas.microsoft.com/office/powerpoint/2010/main" val="429917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8" grpId="0" animBg="1"/>
      <p:bldP spid="19" grpId="0"/>
      <p:bldP spid="20" grpId="0" animBg="1"/>
      <p:bldP spid="21" grpId="0"/>
      <p:bldP spid="22" grpId="0" animBg="1"/>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jdelijke aanduiding voor tekst 8">
            <a:extLst>
              <a:ext uri="{FF2B5EF4-FFF2-40B4-BE49-F238E27FC236}">
                <a16:creationId xmlns:a16="http://schemas.microsoft.com/office/drawing/2014/main" id="{06A574E0-4F1C-4569-ABD3-9707A8CD1831}"/>
              </a:ext>
            </a:extLst>
          </p:cNvPr>
          <p:cNvSpPr>
            <a:spLocks noGrp="1"/>
          </p:cNvSpPr>
          <p:nvPr>
            <p:ph type="body" sz="quarter" idx="12"/>
          </p:nvPr>
        </p:nvSpPr>
        <p:spPr>
          <a:xfrm>
            <a:off x="877607" y="2962016"/>
            <a:ext cx="4340785" cy="382749"/>
          </a:xfrm>
        </p:spPr>
        <p:txBody>
          <a:bodyPr rtlCol="0" anchor="b">
            <a:normAutofit fontScale="92500" lnSpcReduction="10000"/>
          </a:bodyPr>
          <a:lstStyle/>
          <a:p>
            <a:pPr rtl="0"/>
            <a:r>
              <a:rPr lang="nl-NL" sz="2400"/>
              <a:t>Werkzame elementen</a:t>
            </a:r>
            <a:endParaRPr lang="nl-NL" sz="1800"/>
          </a:p>
        </p:txBody>
      </p:sp>
      <p:sp>
        <p:nvSpPr>
          <p:cNvPr id="28" name="Text Placeholder 3">
            <a:extLst>
              <a:ext uri="{FF2B5EF4-FFF2-40B4-BE49-F238E27FC236}">
                <a16:creationId xmlns:a16="http://schemas.microsoft.com/office/drawing/2014/main" id="{10171A19-9B9F-7797-D497-F5A7E6CB1ABB}"/>
              </a:ext>
            </a:extLst>
          </p:cNvPr>
          <p:cNvSpPr>
            <a:spLocks noGrp="1"/>
          </p:cNvSpPr>
          <p:nvPr>
            <p:ph type="body" sz="quarter" idx="14"/>
          </p:nvPr>
        </p:nvSpPr>
        <p:spPr>
          <a:xfrm>
            <a:off x="6972685" y="2983552"/>
            <a:ext cx="4342629" cy="382749"/>
          </a:xfrm>
        </p:spPr>
        <p:txBody>
          <a:bodyPr anchor="b">
            <a:noAutofit/>
          </a:bodyPr>
          <a:lstStyle/>
          <a:p>
            <a:r>
              <a:rPr lang="en-US" sz="2800" b="1" err="1"/>
              <a:t>Uitdagingen</a:t>
            </a:r>
            <a:endParaRPr lang="en-US" sz="2800"/>
          </a:p>
        </p:txBody>
      </p:sp>
      <p:sp>
        <p:nvSpPr>
          <p:cNvPr id="11" name="Tijdelijke aanduiding voor tekst 10">
            <a:extLst>
              <a:ext uri="{FF2B5EF4-FFF2-40B4-BE49-F238E27FC236}">
                <a16:creationId xmlns:a16="http://schemas.microsoft.com/office/drawing/2014/main" id="{C752924E-B022-4FF4-B161-31F5531EC8DA}"/>
              </a:ext>
            </a:extLst>
          </p:cNvPr>
          <p:cNvSpPr>
            <a:spLocks noGrp="1"/>
          </p:cNvSpPr>
          <p:nvPr>
            <p:ph type="body" sz="quarter" idx="15"/>
          </p:nvPr>
        </p:nvSpPr>
        <p:spPr>
          <a:xfrm>
            <a:off x="877607" y="3366300"/>
            <a:ext cx="4340785" cy="2805899"/>
          </a:xfrm>
        </p:spPr>
        <p:txBody>
          <a:bodyPr rtlCol="0">
            <a:noAutofit/>
          </a:bodyPr>
          <a:lstStyle/>
          <a:p>
            <a:pPr marL="342900" indent="-342900">
              <a:buFont typeface="+mj-lt"/>
              <a:buAutoNum type="arabicPeriod"/>
            </a:pPr>
            <a:r>
              <a:rPr lang="nl-NL" sz="2000"/>
              <a:t>Expertise expliciet benoemen</a:t>
            </a:r>
          </a:p>
          <a:p>
            <a:pPr marL="342900" indent="-342900">
              <a:buFont typeface="+mj-lt"/>
              <a:buAutoNum type="arabicPeriod"/>
            </a:pPr>
            <a:r>
              <a:rPr lang="nl-NL" sz="2000"/>
              <a:t>Meer tijd per casus.</a:t>
            </a:r>
          </a:p>
          <a:p>
            <a:pPr marL="342900" indent="-342900">
              <a:buFont typeface="+mj-lt"/>
              <a:buAutoNum type="arabicPeriod"/>
            </a:pPr>
            <a:r>
              <a:rPr lang="nl-NL" sz="2000"/>
              <a:t>Tijd en ruimte om een netwerk op te bouwen in je werkgebied.</a:t>
            </a:r>
          </a:p>
          <a:p>
            <a:pPr marL="342900" indent="-342900">
              <a:buFont typeface="+mj-lt"/>
              <a:buAutoNum type="arabicPeriod"/>
            </a:pPr>
            <a:r>
              <a:rPr lang="nl-NL" sz="2000"/>
              <a:t>Cultuur sensitieve houding is de basis. </a:t>
            </a:r>
          </a:p>
          <a:p>
            <a:pPr marL="342900" indent="-342900">
              <a:buFont typeface="+mj-lt"/>
              <a:buAutoNum type="arabicPeriod"/>
            </a:pPr>
            <a:r>
              <a:rPr lang="nl-NL" sz="2000"/>
              <a:t>Tijd en ruimte om een expertise op te bouwen o.a. door scholing, intervisie etc. </a:t>
            </a:r>
          </a:p>
          <a:p>
            <a:pPr marL="342900" indent="-342900">
              <a:buFont typeface="+mj-lt"/>
              <a:buAutoNum type="arabicPeriod"/>
            </a:pPr>
            <a:r>
              <a:rPr lang="nl-NL" sz="2000"/>
              <a:t>Consultering opstarten voor huisartsen. </a:t>
            </a:r>
          </a:p>
          <a:p>
            <a:pPr marL="342900" indent="-342900">
              <a:buFont typeface="+mj-lt"/>
              <a:buAutoNum type="arabicPeriod"/>
            </a:pPr>
            <a:r>
              <a:rPr lang="nl-NL" sz="2000"/>
              <a:t>Zorgconsulenten in eigen taal.</a:t>
            </a:r>
          </a:p>
          <a:p>
            <a:pPr marL="342900" indent="-342900" rtl="0">
              <a:buFont typeface="+mj-lt"/>
              <a:buAutoNum type="arabicPeriod"/>
            </a:pPr>
            <a:endParaRPr lang="nl-NL" sz="2000"/>
          </a:p>
        </p:txBody>
      </p:sp>
      <p:sp>
        <p:nvSpPr>
          <p:cNvPr id="24" name="Text Placeholder 1">
            <a:extLst>
              <a:ext uri="{FF2B5EF4-FFF2-40B4-BE49-F238E27FC236}">
                <a16:creationId xmlns:a16="http://schemas.microsoft.com/office/drawing/2014/main" id="{CF9336E5-C867-515F-2941-AC5EE0624A6B}"/>
              </a:ext>
            </a:extLst>
          </p:cNvPr>
          <p:cNvSpPr>
            <a:spLocks noGrp="1"/>
          </p:cNvSpPr>
          <p:nvPr>
            <p:ph type="body" sz="quarter" idx="16"/>
          </p:nvPr>
        </p:nvSpPr>
        <p:spPr>
          <a:xfrm>
            <a:off x="6972685" y="3366301"/>
            <a:ext cx="4342629" cy="2253961"/>
          </a:xfrm>
        </p:spPr>
        <p:txBody>
          <a:bodyPr>
            <a:noAutofit/>
          </a:bodyPr>
          <a:lstStyle/>
          <a:p>
            <a:pPr marL="342900" indent="-342900">
              <a:buFont typeface="+mj-lt"/>
              <a:buAutoNum type="arabicPeriod"/>
            </a:pPr>
            <a:r>
              <a:rPr lang="nl-NL" sz="2000"/>
              <a:t>De gemeenschap heeft een grote invloed op het individu. </a:t>
            </a:r>
          </a:p>
          <a:p>
            <a:pPr marL="342900" indent="-342900">
              <a:buFont typeface="+mj-lt"/>
              <a:buAutoNum type="arabicPeriod"/>
            </a:pPr>
            <a:r>
              <a:rPr lang="nl-NL" sz="2000"/>
              <a:t>Continuïteit en borging van de expertise. </a:t>
            </a:r>
          </a:p>
          <a:p>
            <a:pPr marL="342900" indent="-342900">
              <a:buFont typeface="+mj-lt"/>
              <a:buAutoNum type="arabicPeriod"/>
            </a:pPr>
            <a:r>
              <a:rPr lang="nl-NL" sz="2000"/>
              <a:t>Inzet van tolken. </a:t>
            </a:r>
          </a:p>
        </p:txBody>
      </p:sp>
      <p:sp>
        <p:nvSpPr>
          <p:cNvPr id="8" name="Titel 7">
            <a:extLst>
              <a:ext uri="{FF2B5EF4-FFF2-40B4-BE49-F238E27FC236}">
                <a16:creationId xmlns:a16="http://schemas.microsoft.com/office/drawing/2014/main" id="{EF0240E2-270B-47F4-97C1-065A42CC2737}"/>
              </a:ext>
            </a:extLst>
          </p:cNvPr>
          <p:cNvSpPr>
            <a:spLocks noGrp="1"/>
          </p:cNvSpPr>
          <p:nvPr>
            <p:ph type="title"/>
          </p:nvPr>
        </p:nvSpPr>
        <p:spPr>
          <a:xfrm>
            <a:off x="2528215" y="607560"/>
            <a:ext cx="7135570" cy="822240"/>
          </a:xfrm>
        </p:spPr>
        <p:txBody>
          <a:bodyPr rtlCol="0" anchor="t">
            <a:normAutofit/>
          </a:bodyPr>
          <a:lstStyle/>
          <a:p>
            <a:pPr rtl="0"/>
            <a:r>
              <a:rPr lang="nl-NL" sz="4800">
                <a:solidFill>
                  <a:schemeClr val="tx2"/>
                </a:solidFill>
              </a:rPr>
              <a:t>Casemanager dementie</a:t>
            </a:r>
          </a:p>
        </p:txBody>
      </p:sp>
      <p:sp>
        <p:nvSpPr>
          <p:cNvPr id="4" name="Titel 7">
            <a:extLst>
              <a:ext uri="{FF2B5EF4-FFF2-40B4-BE49-F238E27FC236}">
                <a16:creationId xmlns:a16="http://schemas.microsoft.com/office/drawing/2014/main" id="{D97292B2-849D-ED98-C7BC-EAEE9EA29A38}"/>
              </a:ext>
            </a:extLst>
          </p:cNvPr>
          <p:cNvSpPr txBox="1">
            <a:spLocks/>
          </p:cNvSpPr>
          <p:nvPr/>
        </p:nvSpPr>
        <p:spPr>
          <a:xfrm>
            <a:off x="2528215" y="1451335"/>
            <a:ext cx="7135570" cy="822240"/>
          </a:xfrm>
          <a:prstGeom prst="rect">
            <a:avLst/>
          </a:prstGeom>
        </p:spPr>
        <p:txBody>
          <a:bodyPr vert="horz" lIns="0" tIns="45720" rIns="91440" bIns="45720" rtlCol="0" anchor="t">
            <a:normAutofit lnSpcReduction="10000"/>
          </a:bodyPr>
          <a:lstStyle>
            <a:lvl1pPr algn="ctr" defTabSz="914400" rtl="0" eaLnBrk="1" latinLnBrk="0" hangingPunct="1">
              <a:lnSpc>
                <a:spcPct val="90000"/>
              </a:lnSpc>
              <a:spcBef>
                <a:spcPct val="0"/>
              </a:spcBef>
              <a:buNone/>
              <a:defRPr sz="4000" b="1" i="0" kern="1200" spc="-150">
                <a:solidFill>
                  <a:schemeClr val="tx1"/>
                </a:solidFill>
                <a:latin typeface="+mj-lt"/>
                <a:ea typeface="+mj-ea"/>
                <a:cs typeface="Gill Sans" panose="020B0502020104020203" pitchFamily="34" charset="-79"/>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nl-NL" sz="2800" b="0" i="0" u="none" strike="noStrike" kern="1200" cap="none" spc="-150" normalizeH="0" baseline="0" noProof="0">
                <a:ln>
                  <a:noFill/>
                </a:ln>
                <a:solidFill>
                  <a:srgbClr val="000000"/>
                </a:solidFill>
                <a:effectLst/>
                <a:uLnTx/>
                <a:uFillTx/>
                <a:latin typeface="Corbel"/>
                <a:ea typeface="+mj-ea"/>
                <a:cs typeface="Gill Sans" panose="020B0502020104020203" pitchFamily="34" charset="-79"/>
              </a:rPr>
              <a:t>Expertise mensen met een migratieachtergrond met dementie</a:t>
            </a:r>
          </a:p>
        </p:txBody>
      </p:sp>
    </p:spTree>
    <p:extLst>
      <p:ext uri="{BB962C8B-B14F-4D97-AF65-F5344CB8AC3E}">
        <p14:creationId xmlns:p14="http://schemas.microsoft.com/office/powerpoint/2010/main" val="39371932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jdelijke aanduiding voor tekst 8">
            <a:extLst>
              <a:ext uri="{FF2B5EF4-FFF2-40B4-BE49-F238E27FC236}">
                <a16:creationId xmlns:a16="http://schemas.microsoft.com/office/drawing/2014/main" id="{06A574E0-4F1C-4569-ABD3-9707A8CD1831}"/>
              </a:ext>
            </a:extLst>
          </p:cNvPr>
          <p:cNvSpPr>
            <a:spLocks noGrp="1"/>
          </p:cNvSpPr>
          <p:nvPr>
            <p:ph type="body" sz="quarter" idx="12"/>
          </p:nvPr>
        </p:nvSpPr>
        <p:spPr>
          <a:xfrm>
            <a:off x="877607" y="2962016"/>
            <a:ext cx="4340785" cy="382749"/>
          </a:xfrm>
        </p:spPr>
        <p:txBody>
          <a:bodyPr rtlCol="0" anchor="b">
            <a:normAutofit fontScale="92500" lnSpcReduction="10000"/>
          </a:bodyPr>
          <a:lstStyle/>
          <a:p>
            <a:pPr rtl="0"/>
            <a:r>
              <a:rPr lang="nl-NL" sz="2400"/>
              <a:t>Werkzame elementen</a:t>
            </a:r>
            <a:endParaRPr lang="nl-NL" sz="1800"/>
          </a:p>
        </p:txBody>
      </p:sp>
      <p:sp>
        <p:nvSpPr>
          <p:cNvPr id="28" name="Text Placeholder 3">
            <a:extLst>
              <a:ext uri="{FF2B5EF4-FFF2-40B4-BE49-F238E27FC236}">
                <a16:creationId xmlns:a16="http://schemas.microsoft.com/office/drawing/2014/main" id="{10171A19-9B9F-7797-D497-F5A7E6CB1ABB}"/>
              </a:ext>
            </a:extLst>
          </p:cNvPr>
          <p:cNvSpPr>
            <a:spLocks noGrp="1"/>
          </p:cNvSpPr>
          <p:nvPr>
            <p:ph type="body" sz="quarter" idx="14"/>
          </p:nvPr>
        </p:nvSpPr>
        <p:spPr>
          <a:xfrm>
            <a:off x="6972685" y="2983552"/>
            <a:ext cx="4342629" cy="382749"/>
          </a:xfrm>
        </p:spPr>
        <p:txBody>
          <a:bodyPr anchor="b">
            <a:noAutofit/>
          </a:bodyPr>
          <a:lstStyle/>
          <a:p>
            <a:r>
              <a:rPr lang="en-US" sz="2800" b="1" err="1"/>
              <a:t>Uitdagingen</a:t>
            </a:r>
            <a:endParaRPr lang="en-US" sz="2800"/>
          </a:p>
        </p:txBody>
      </p:sp>
      <p:sp>
        <p:nvSpPr>
          <p:cNvPr id="11" name="Tijdelijke aanduiding voor tekst 10">
            <a:extLst>
              <a:ext uri="{FF2B5EF4-FFF2-40B4-BE49-F238E27FC236}">
                <a16:creationId xmlns:a16="http://schemas.microsoft.com/office/drawing/2014/main" id="{C752924E-B022-4FF4-B161-31F5531EC8DA}"/>
              </a:ext>
            </a:extLst>
          </p:cNvPr>
          <p:cNvSpPr>
            <a:spLocks noGrp="1"/>
          </p:cNvSpPr>
          <p:nvPr>
            <p:ph type="body" sz="quarter" idx="15"/>
          </p:nvPr>
        </p:nvSpPr>
        <p:spPr>
          <a:xfrm>
            <a:off x="877607" y="3366301"/>
            <a:ext cx="4340785" cy="2253961"/>
          </a:xfrm>
        </p:spPr>
        <p:txBody>
          <a:bodyPr rtlCol="0">
            <a:normAutofit/>
          </a:bodyPr>
          <a:lstStyle/>
          <a:p>
            <a:pPr marL="342900" indent="-342900" rtl="0">
              <a:lnSpc>
                <a:spcPct val="100000"/>
              </a:lnSpc>
              <a:buFont typeface="+mj-lt"/>
              <a:buAutoNum type="arabicPeriod"/>
            </a:pPr>
            <a:r>
              <a:rPr lang="nl-NL" sz="2000"/>
              <a:t>Werken met sleutelpersonen.</a:t>
            </a:r>
          </a:p>
          <a:p>
            <a:pPr marL="342900" indent="-342900" rtl="0">
              <a:lnSpc>
                <a:spcPct val="100000"/>
              </a:lnSpc>
              <a:buFont typeface="+mj-lt"/>
              <a:buAutoNum type="arabicPeriod"/>
            </a:pPr>
            <a:r>
              <a:rPr lang="nl-NL" sz="2000"/>
              <a:t>Voorlichtingsbijeenkomsten.</a:t>
            </a:r>
          </a:p>
          <a:p>
            <a:pPr marL="342900" indent="-342900">
              <a:lnSpc>
                <a:spcPct val="100000"/>
              </a:lnSpc>
              <a:buFont typeface="+mj-lt"/>
              <a:buAutoNum type="arabicPeriod"/>
            </a:pPr>
            <a:r>
              <a:rPr lang="nl-NL" sz="2000"/>
              <a:t>Gebied-/wijkgericht .</a:t>
            </a:r>
          </a:p>
          <a:p>
            <a:pPr marL="342900" indent="-342900" rtl="0">
              <a:lnSpc>
                <a:spcPct val="100000"/>
              </a:lnSpc>
              <a:buFont typeface="+mj-lt"/>
              <a:buAutoNum type="arabicPeriod"/>
            </a:pPr>
            <a:r>
              <a:rPr lang="nl-NL" sz="2000"/>
              <a:t>Jongere doelgroep.</a:t>
            </a:r>
          </a:p>
          <a:p>
            <a:pPr marL="0" indent="0" rtl="0">
              <a:buNone/>
            </a:pPr>
            <a:endParaRPr lang="nl-NL" sz="2000"/>
          </a:p>
        </p:txBody>
      </p:sp>
      <p:sp>
        <p:nvSpPr>
          <p:cNvPr id="24" name="Text Placeholder 1">
            <a:extLst>
              <a:ext uri="{FF2B5EF4-FFF2-40B4-BE49-F238E27FC236}">
                <a16:creationId xmlns:a16="http://schemas.microsoft.com/office/drawing/2014/main" id="{CF9336E5-C867-515F-2941-AC5EE0624A6B}"/>
              </a:ext>
            </a:extLst>
          </p:cNvPr>
          <p:cNvSpPr>
            <a:spLocks noGrp="1"/>
          </p:cNvSpPr>
          <p:nvPr>
            <p:ph type="body" sz="quarter" idx="16"/>
          </p:nvPr>
        </p:nvSpPr>
        <p:spPr>
          <a:xfrm>
            <a:off x="6972685" y="3366301"/>
            <a:ext cx="4342629" cy="2253961"/>
          </a:xfrm>
        </p:spPr>
        <p:txBody>
          <a:bodyPr>
            <a:noAutofit/>
          </a:bodyPr>
          <a:lstStyle/>
          <a:p>
            <a:pPr marL="342900" indent="-342900">
              <a:lnSpc>
                <a:spcPct val="100000"/>
              </a:lnSpc>
              <a:buFont typeface="+mj-lt"/>
              <a:buAutoNum type="arabicPeriod"/>
            </a:pPr>
            <a:r>
              <a:rPr lang="nl-NL" sz="2000"/>
              <a:t>Niet overvragen van de sleutelpersonen.</a:t>
            </a:r>
          </a:p>
          <a:p>
            <a:pPr marL="342900" indent="-342900">
              <a:lnSpc>
                <a:spcPct val="100000"/>
              </a:lnSpc>
              <a:buFont typeface="+mj-lt"/>
              <a:buAutoNum type="arabicPeriod"/>
            </a:pPr>
            <a:r>
              <a:rPr lang="nl-NL" sz="2000">
                <a:effectLst/>
              </a:rPr>
              <a:t>Binden en behouden van de sleutelpersonen.</a:t>
            </a:r>
          </a:p>
          <a:p>
            <a:pPr marL="342900" indent="-342900">
              <a:lnSpc>
                <a:spcPct val="100000"/>
              </a:lnSpc>
              <a:buFont typeface="+mj-lt"/>
              <a:buAutoNum type="arabicPeriod"/>
            </a:pPr>
            <a:r>
              <a:rPr lang="nl-NL" sz="2000" err="1"/>
              <a:t>Bottum</a:t>
            </a:r>
            <a:r>
              <a:rPr lang="nl-NL" sz="2000"/>
              <a:t> up EN Top down.</a:t>
            </a:r>
          </a:p>
          <a:p>
            <a:pPr marL="342900" indent="-342900">
              <a:lnSpc>
                <a:spcPct val="100000"/>
              </a:lnSpc>
              <a:buFont typeface="+mj-lt"/>
              <a:buAutoNum type="arabicPeriod"/>
            </a:pPr>
            <a:r>
              <a:rPr lang="nl-NL" sz="2000">
                <a:effectLst/>
              </a:rPr>
              <a:t>Systeemdenken kan in de weg zitten. </a:t>
            </a:r>
          </a:p>
        </p:txBody>
      </p:sp>
      <p:sp>
        <p:nvSpPr>
          <p:cNvPr id="8" name="Titel 7">
            <a:extLst>
              <a:ext uri="{FF2B5EF4-FFF2-40B4-BE49-F238E27FC236}">
                <a16:creationId xmlns:a16="http://schemas.microsoft.com/office/drawing/2014/main" id="{EF0240E2-270B-47F4-97C1-065A42CC2737}"/>
              </a:ext>
            </a:extLst>
          </p:cNvPr>
          <p:cNvSpPr>
            <a:spLocks noGrp="1"/>
          </p:cNvSpPr>
          <p:nvPr>
            <p:ph type="title"/>
          </p:nvPr>
        </p:nvSpPr>
        <p:spPr>
          <a:xfrm>
            <a:off x="2528215" y="607559"/>
            <a:ext cx="7135570" cy="822240"/>
          </a:xfrm>
        </p:spPr>
        <p:txBody>
          <a:bodyPr rtlCol="0" anchor="t">
            <a:normAutofit/>
          </a:bodyPr>
          <a:lstStyle/>
          <a:p>
            <a:pPr rtl="0"/>
            <a:r>
              <a:rPr lang="nl-NL" sz="4800">
                <a:solidFill>
                  <a:schemeClr val="tx2"/>
                </a:solidFill>
              </a:rPr>
              <a:t>Beleidsadviseur</a:t>
            </a:r>
          </a:p>
        </p:txBody>
      </p:sp>
      <p:sp>
        <p:nvSpPr>
          <p:cNvPr id="4" name="Titel 7">
            <a:extLst>
              <a:ext uri="{FF2B5EF4-FFF2-40B4-BE49-F238E27FC236}">
                <a16:creationId xmlns:a16="http://schemas.microsoft.com/office/drawing/2014/main" id="{D97292B2-849D-ED98-C7BC-EAEE9EA29A38}"/>
              </a:ext>
            </a:extLst>
          </p:cNvPr>
          <p:cNvSpPr txBox="1">
            <a:spLocks/>
          </p:cNvSpPr>
          <p:nvPr/>
        </p:nvSpPr>
        <p:spPr>
          <a:xfrm>
            <a:off x="2528215" y="1451335"/>
            <a:ext cx="7135570" cy="822240"/>
          </a:xfrm>
          <a:prstGeom prst="rect">
            <a:avLst/>
          </a:prstGeom>
        </p:spPr>
        <p:txBody>
          <a:bodyPr vert="horz" lIns="0" tIns="45720" rIns="91440" bIns="45720" rtlCol="0" anchor="t">
            <a:normAutofit/>
          </a:bodyPr>
          <a:lstStyle>
            <a:lvl1pPr algn="ctr" defTabSz="914400" rtl="0" eaLnBrk="1" latinLnBrk="0" hangingPunct="1">
              <a:lnSpc>
                <a:spcPct val="90000"/>
              </a:lnSpc>
              <a:spcBef>
                <a:spcPct val="0"/>
              </a:spcBef>
              <a:buNone/>
              <a:defRPr sz="4000" b="1" i="0" kern="1200" spc="-150">
                <a:solidFill>
                  <a:schemeClr val="tx1"/>
                </a:solidFill>
                <a:latin typeface="+mj-lt"/>
                <a:ea typeface="+mj-ea"/>
                <a:cs typeface="Gill Sans" panose="020B0502020104020203" pitchFamily="34" charset="-79"/>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nl-NL" sz="2800" b="0" i="0" u="none" strike="noStrike" kern="1200" cap="none" spc="-150" normalizeH="0" baseline="0" noProof="0">
                <a:ln>
                  <a:noFill/>
                </a:ln>
                <a:solidFill>
                  <a:srgbClr val="000000"/>
                </a:solidFill>
                <a:effectLst/>
                <a:uLnTx/>
                <a:uFillTx/>
                <a:latin typeface="Corbel"/>
                <a:ea typeface="+mj-ea"/>
                <a:cs typeface="Gill Sans" panose="020B0502020104020203" pitchFamily="34" charset="-79"/>
              </a:rPr>
              <a:t>Dementie en ouderen met migratieachtergrond</a:t>
            </a:r>
          </a:p>
        </p:txBody>
      </p:sp>
    </p:spTree>
    <p:extLst>
      <p:ext uri="{BB962C8B-B14F-4D97-AF65-F5344CB8AC3E}">
        <p14:creationId xmlns:p14="http://schemas.microsoft.com/office/powerpoint/2010/main" val="20767192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itel 53" hidden="1">
            <a:extLst>
              <a:ext uri="{FF2B5EF4-FFF2-40B4-BE49-F238E27FC236}">
                <a16:creationId xmlns:a16="http://schemas.microsoft.com/office/drawing/2014/main" id="{4C6A162B-A7A0-49BC-B7CB-0A66DC41715E}"/>
              </a:ext>
            </a:extLst>
          </p:cNvPr>
          <p:cNvSpPr>
            <a:spLocks noGrp="1"/>
          </p:cNvSpPr>
          <p:nvPr>
            <p:ph type="title" idx="4294967295"/>
          </p:nvPr>
        </p:nvSpPr>
        <p:spPr>
          <a:xfrm>
            <a:off x="0" y="-571500"/>
            <a:ext cx="10515600" cy="555625"/>
          </a:xfrm>
        </p:spPr>
        <p:txBody>
          <a:bodyPr rtlCol="0">
            <a:normAutofit/>
          </a:bodyPr>
          <a:lstStyle/>
          <a:p>
            <a:pPr rtl="0"/>
            <a:r>
              <a:rPr lang="nl" sz="2000">
                <a:solidFill>
                  <a:schemeClr val="bg1">
                    <a:lumMod val="85000"/>
                  </a:schemeClr>
                </a:solidFill>
              </a:rPr>
              <a:t>Photo Collage</a:t>
            </a:r>
          </a:p>
        </p:txBody>
      </p:sp>
      <p:pic>
        <p:nvPicPr>
          <p:cNvPr id="20" name="Tijdelijke aanduiding voor afbeelding 19" descr="Afbeelding met persoon, kleding, overdekt, Menselijk gezicht&#10;&#10;Automatisch gegenereerde beschrijving">
            <a:extLst>
              <a:ext uri="{FF2B5EF4-FFF2-40B4-BE49-F238E27FC236}">
                <a16:creationId xmlns:a16="http://schemas.microsoft.com/office/drawing/2014/main" id="{763A4374-30FB-B572-2A6F-EAABA96D314E}"/>
              </a:ext>
            </a:extLst>
          </p:cNvPr>
          <p:cNvPicPr>
            <a:picLocks noGrp="1" noChangeAspect="1"/>
          </p:cNvPicPr>
          <p:nvPr>
            <p:ph type="pic" sz="quarter" idx="14"/>
          </p:nvPr>
        </p:nvPicPr>
        <p:blipFill>
          <a:blip r:embed="rId3"/>
          <a:srcRect l="10952" r="10952"/>
          <a:stretch>
            <a:fillRect/>
          </a:stretch>
        </p:blipFill>
        <p:spPr/>
      </p:pic>
      <p:pic>
        <p:nvPicPr>
          <p:cNvPr id="24" name="Tijdelijke aanduiding voor afbeelding 23" descr="Afbeelding met kleding, Menselijk gezicht, persoon, person&#10;&#10;Automatisch gegenereerde beschrijving">
            <a:extLst>
              <a:ext uri="{FF2B5EF4-FFF2-40B4-BE49-F238E27FC236}">
                <a16:creationId xmlns:a16="http://schemas.microsoft.com/office/drawing/2014/main" id="{E13D4426-1E62-84D5-55EA-7DDD355D4698}"/>
              </a:ext>
            </a:extLst>
          </p:cNvPr>
          <p:cNvPicPr>
            <a:picLocks noGrp="1" noChangeAspect="1"/>
          </p:cNvPicPr>
          <p:nvPr>
            <p:ph type="pic" sz="quarter" idx="13"/>
          </p:nvPr>
        </p:nvPicPr>
        <p:blipFill>
          <a:blip r:embed="rId4"/>
          <a:srcRect l="8664" r="8664"/>
          <a:stretch>
            <a:fillRect/>
          </a:stretch>
        </p:blipFill>
        <p:spPr/>
      </p:pic>
      <p:pic>
        <p:nvPicPr>
          <p:cNvPr id="30" name="Tijdelijke aanduiding voor afbeelding 29" descr="Afbeelding met kleding, persoon, schoeisel, buitenshuis&#10;&#10;Automatisch gegenereerde beschrijving">
            <a:extLst>
              <a:ext uri="{FF2B5EF4-FFF2-40B4-BE49-F238E27FC236}">
                <a16:creationId xmlns:a16="http://schemas.microsoft.com/office/drawing/2014/main" id="{7606CD5E-E007-C2C4-29F0-C846C5CF3E3E}"/>
              </a:ext>
            </a:extLst>
          </p:cNvPr>
          <p:cNvPicPr>
            <a:picLocks noGrp="1" noChangeAspect="1"/>
          </p:cNvPicPr>
          <p:nvPr>
            <p:ph type="pic" sz="quarter" idx="15"/>
          </p:nvPr>
        </p:nvPicPr>
        <p:blipFill>
          <a:blip r:embed="rId5"/>
          <a:srcRect l="2324" r="2324"/>
          <a:stretch>
            <a:fillRect/>
          </a:stretch>
        </p:blipFill>
        <p:spPr/>
      </p:pic>
      <p:pic>
        <p:nvPicPr>
          <p:cNvPr id="28" name="Tijdelijke aanduiding voor afbeelding 27" descr="Afbeelding met kleding, persoon, Menselijk gezicht, overdekt&#10;&#10;Automatisch gegenereerde beschrijving">
            <a:extLst>
              <a:ext uri="{FF2B5EF4-FFF2-40B4-BE49-F238E27FC236}">
                <a16:creationId xmlns:a16="http://schemas.microsoft.com/office/drawing/2014/main" id="{ED5337EE-25CC-0AAF-76F6-AB91955F2062}"/>
              </a:ext>
            </a:extLst>
          </p:cNvPr>
          <p:cNvPicPr>
            <a:picLocks noGrp="1" noChangeAspect="1"/>
          </p:cNvPicPr>
          <p:nvPr>
            <p:ph type="pic" sz="quarter" idx="10"/>
          </p:nvPr>
        </p:nvPicPr>
        <p:blipFill>
          <a:blip r:embed="rId6"/>
          <a:srcRect l="20426" r="20426"/>
          <a:stretch>
            <a:fillRect/>
          </a:stretch>
        </p:blipFill>
        <p:spPr/>
      </p:pic>
      <p:pic>
        <p:nvPicPr>
          <p:cNvPr id="35" name="Tijdelijke aanduiding voor afbeelding 34" descr="Afbeelding met persoon, kleding, apparaat, overdekt&#10;&#10;Automatisch gegenereerde beschrijving">
            <a:extLst>
              <a:ext uri="{FF2B5EF4-FFF2-40B4-BE49-F238E27FC236}">
                <a16:creationId xmlns:a16="http://schemas.microsoft.com/office/drawing/2014/main" id="{70FF0DE2-692B-F363-5C96-BBEBF2674610}"/>
              </a:ext>
            </a:extLst>
          </p:cNvPr>
          <p:cNvPicPr>
            <a:picLocks noGrp="1" noChangeAspect="1"/>
          </p:cNvPicPr>
          <p:nvPr>
            <p:ph type="pic" sz="quarter" idx="11"/>
          </p:nvPr>
        </p:nvPicPr>
        <p:blipFill>
          <a:blip r:embed="rId7"/>
          <a:srcRect l="20424" r="20424"/>
          <a:stretch>
            <a:fillRect/>
          </a:stretch>
        </p:blipFill>
        <p:spPr/>
      </p:pic>
      <p:pic>
        <p:nvPicPr>
          <p:cNvPr id="37" name="Afbeelding 36" descr="Afbeelding met kleding, tekst, fiets, person&#10;&#10;Automatisch gegenereerde beschrijving">
            <a:extLst>
              <a:ext uri="{FF2B5EF4-FFF2-40B4-BE49-F238E27FC236}">
                <a16:creationId xmlns:a16="http://schemas.microsoft.com/office/drawing/2014/main" id="{B2757460-116A-CDB1-DDA0-E92C2CBCD9C0}"/>
              </a:ext>
            </a:extLst>
          </p:cNvPr>
          <p:cNvPicPr>
            <a:picLocks noChangeAspect="1"/>
          </p:cNvPicPr>
          <p:nvPr/>
        </p:nvPicPr>
        <p:blipFill>
          <a:blip r:embed="rId8"/>
          <a:stretch>
            <a:fillRect/>
          </a:stretch>
        </p:blipFill>
        <p:spPr>
          <a:xfrm>
            <a:off x="212725" y="4586414"/>
            <a:ext cx="5799540" cy="2301015"/>
          </a:xfrm>
          <a:prstGeom prst="rect">
            <a:avLst/>
          </a:prstGeom>
        </p:spPr>
      </p:pic>
    </p:spTree>
    <p:extLst>
      <p:ext uri="{BB962C8B-B14F-4D97-AF65-F5344CB8AC3E}">
        <p14:creationId xmlns:p14="http://schemas.microsoft.com/office/powerpoint/2010/main" val="12500059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B28A7C-2D9D-469A-4F51-0FABA3986BB4}"/>
              </a:ext>
            </a:extLst>
          </p:cNvPr>
          <p:cNvSpPr>
            <a:spLocks noGrp="1"/>
          </p:cNvSpPr>
          <p:nvPr>
            <p:ph type="title"/>
          </p:nvPr>
        </p:nvSpPr>
        <p:spPr>
          <a:xfrm>
            <a:off x="838200" y="672030"/>
            <a:ext cx="10515600" cy="2101224"/>
          </a:xfrm>
        </p:spPr>
        <p:txBody>
          <a:bodyPr/>
          <a:lstStyle/>
          <a:p>
            <a:r>
              <a:rPr lang="nl-NL"/>
              <a:t>Evaluatie: </a:t>
            </a:r>
            <a:r>
              <a:rPr lang="nl-NL" err="1"/>
              <a:t>mentimeter</a:t>
            </a:r>
            <a:endParaRPr lang="nl-NL"/>
          </a:p>
        </p:txBody>
      </p:sp>
      <p:sp>
        <p:nvSpPr>
          <p:cNvPr id="3" name="Tijdelijke aanduiding voor inhoud 2">
            <a:extLst>
              <a:ext uri="{FF2B5EF4-FFF2-40B4-BE49-F238E27FC236}">
                <a16:creationId xmlns:a16="http://schemas.microsoft.com/office/drawing/2014/main" id="{833FBFF2-5B00-0E11-1A2B-988458751AD6}"/>
              </a:ext>
            </a:extLst>
          </p:cNvPr>
          <p:cNvSpPr>
            <a:spLocks noGrp="1"/>
          </p:cNvSpPr>
          <p:nvPr>
            <p:ph idx="1"/>
          </p:nvPr>
        </p:nvSpPr>
        <p:spPr>
          <a:xfrm>
            <a:off x="838201" y="1610686"/>
            <a:ext cx="6191250" cy="370426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a:ln>
                  <a:noFill/>
                </a:ln>
                <a:solidFill>
                  <a:srgbClr val="000000"/>
                </a:solidFill>
                <a:effectLst/>
                <a:uLnTx/>
                <a:uFillTx/>
                <a:latin typeface="Calibri" panose="020F0502020204030204"/>
                <a:ea typeface="+mn-ea"/>
                <a:cs typeface="+mn-cs"/>
              </a:rPr>
              <a:t>Scan de QR code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8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0" i="1" u="none" strike="noStrike" kern="1200" cap="none" spc="0" normalizeH="0" baseline="0" noProof="0">
                <a:ln>
                  <a:noFill/>
                </a:ln>
                <a:solidFill>
                  <a:srgbClr val="000000"/>
                </a:solidFill>
                <a:effectLst/>
                <a:uLnTx/>
                <a:uFillTx/>
                <a:latin typeface="Calibri" panose="020F0502020204030204"/>
                <a:ea typeface="+mn-ea"/>
                <a:cs typeface="+mn-cs"/>
              </a:rPr>
              <a:t>of</a:t>
            </a:r>
            <a:r>
              <a:rPr kumimoji="0" lang="nl-NL" sz="2800" b="0" i="0" u="none" strike="noStrike" kern="1200" cap="none" spc="0" normalizeH="0" baseline="0" noProof="0">
                <a:ln>
                  <a:noFill/>
                </a:ln>
                <a:solidFill>
                  <a:srgbClr val="000000"/>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8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indent="0">
              <a:lnSpc>
                <a:spcPct val="100000"/>
              </a:lnSpc>
              <a:spcBef>
                <a:spcPts val="0"/>
              </a:spcBef>
              <a:buNone/>
              <a:defRPr/>
            </a:pPr>
            <a:r>
              <a:rPr kumimoji="0" lang="nl-NL" sz="2800" b="0" i="0" u="none" strike="noStrike" kern="1200" cap="none" spc="0" normalizeH="0" baseline="0" noProof="0">
                <a:ln>
                  <a:noFill/>
                </a:ln>
                <a:solidFill>
                  <a:srgbClr val="000000"/>
                </a:solidFill>
                <a:effectLst/>
                <a:uLnTx/>
                <a:uFillTx/>
                <a:latin typeface="Calibri" panose="020F0502020204030204"/>
                <a:ea typeface="+mn-ea"/>
                <a:cs typeface="+mn-cs"/>
              </a:rPr>
              <a:t>Log in op </a:t>
            </a:r>
            <a:r>
              <a:rPr kumimoji="0" lang="nl-NL" sz="2800" b="0" i="0" u="none" strike="noStrike" kern="1200" cap="none" spc="0" normalizeH="0" baseline="0" noProof="0">
                <a:ln>
                  <a:noFill/>
                </a:ln>
                <a:solidFill>
                  <a:srgbClr val="000000"/>
                </a:solidFill>
                <a:effectLst/>
                <a:uLnTx/>
                <a:uFillTx/>
                <a:latin typeface="Calibri" panose="020F0502020204030204"/>
                <a:ea typeface="+mn-ea"/>
                <a:cs typeface="+mn-cs"/>
                <a:hlinkClick r:id="rId2"/>
              </a:rPr>
              <a:t>www.menti.com</a:t>
            </a:r>
            <a:r>
              <a:rPr kumimoji="0" lang="nl-NL" sz="2800" b="0" i="0" u="none" strike="noStrike" kern="1200" cap="none" spc="0" normalizeH="0" baseline="0" noProof="0">
                <a:ln>
                  <a:noFill/>
                </a:ln>
                <a:solidFill>
                  <a:srgbClr val="000000"/>
                </a:solidFill>
                <a:effectLst/>
                <a:uLnTx/>
                <a:uFillTx/>
                <a:latin typeface="Calibri" panose="020F0502020204030204"/>
                <a:ea typeface="+mn-ea"/>
                <a:cs typeface="+mn-cs"/>
              </a:rPr>
              <a:t> met de code </a:t>
            </a:r>
            <a:r>
              <a:rPr lang="nl-NL">
                <a:solidFill>
                  <a:srgbClr val="000000"/>
                </a:solidFill>
                <a:latin typeface="Calibri" panose="020F0502020204030204"/>
              </a:rPr>
              <a:t>3864 8128</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a:solidFill>
                <a:srgbClr val="000000"/>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a:p>
        </p:txBody>
      </p:sp>
      <p:pic>
        <p:nvPicPr>
          <p:cNvPr id="1026" name="Picture 2">
            <a:extLst>
              <a:ext uri="{FF2B5EF4-FFF2-40B4-BE49-F238E27FC236}">
                <a16:creationId xmlns:a16="http://schemas.microsoft.com/office/drawing/2014/main" id="{C57AA7A7-D36B-A12D-4B2A-57748F12B9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7100" y="1917113"/>
            <a:ext cx="4287037" cy="3665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18030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8BC58825-8603-96D3-017E-F34188F98EE8}"/>
              </a:ext>
            </a:extLst>
          </p:cNvPr>
          <p:cNvSpPr>
            <a:spLocks noGrp="1"/>
          </p:cNvSpPr>
          <p:nvPr>
            <p:ph idx="1"/>
          </p:nvPr>
        </p:nvSpPr>
        <p:spPr>
          <a:xfrm>
            <a:off x="838200" y="1628775"/>
            <a:ext cx="10515600" cy="3531805"/>
          </a:xfrm>
        </p:spPr>
        <p:txBody>
          <a:bodyPr/>
          <a:lstStyle/>
          <a:p>
            <a:pPr marL="0" indent="0" algn="ctr">
              <a:buNone/>
            </a:pPr>
            <a:r>
              <a:rPr lang="nl-NL" sz="3600" b="1"/>
              <a:t>Bedankt voor jullie actieve deelname!</a:t>
            </a:r>
          </a:p>
          <a:p>
            <a:pPr>
              <a:buFont typeface="Wingdings" panose="05000000000000000000" pitchFamily="2" charset="2"/>
              <a:buChar char="§"/>
            </a:pPr>
            <a:endParaRPr lang="nl-NL"/>
          </a:p>
          <a:p>
            <a:pPr>
              <a:buFont typeface="Wingdings" panose="05000000000000000000" pitchFamily="2" charset="2"/>
              <a:buChar char="§"/>
            </a:pPr>
            <a:endParaRPr lang="nl-NL"/>
          </a:p>
          <a:p>
            <a:pPr>
              <a:buFont typeface="Wingdings" panose="05000000000000000000" pitchFamily="2" charset="2"/>
              <a:buChar char="§"/>
            </a:pPr>
            <a:endParaRPr lang="nl-NL"/>
          </a:p>
          <a:p>
            <a:pPr>
              <a:buFont typeface="Wingdings" panose="05000000000000000000" pitchFamily="2" charset="2"/>
              <a:buChar char="§"/>
            </a:pPr>
            <a:endParaRPr lang="nl-NL"/>
          </a:p>
          <a:p>
            <a:pPr marL="0" indent="0">
              <a:buNone/>
            </a:pPr>
            <a:r>
              <a:rPr lang="nl-NL" sz="2400"/>
              <a:t>Heb je vragen over dit thema of het werken met de Zorgstandaard Dementie? Of wil je andere ideeën, wensen of behoeften delen? Neem dan contact op met </a:t>
            </a:r>
            <a:r>
              <a:rPr lang="nl-NL" sz="2400">
                <a:hlinkClick r:id="rId2"/>
              </a:rPr>
              <a:t>h.alderliesten@movisie.nl</a:t>
            </a:r>
            <a:r>
              <a:rPr lang="nl-NL" sz="2400"/>
              <a:t> of </a:t>
            </a:r>
            <a:r>
              <a:rPr lang="nl-NL" sz="2400">
                <a:hlinkClick r:id="rId3"/>
              </a:rPr>
              <a:t>t.koenders@vilans.nl</a:t>
            </a:r>
            <a:r>
              <a:rPr lang="nl-NL" sz="2400"/>
              <a:t> </a:t>
            </a:r>
          </a:p>
          <a:p>
            <a:pPr>
              <a:buFont typeface="Wingdings" panose="05000000000000000000" pitchFamily="2" charset="2"/>
              <a:buChar char="§"/>
            </a:pPr>
            <a:endParaRPr lang="nl-NL"/>
          </a:p>
        </p:txBody>
      </p:sp>
    </p:spTree>
    <p:extLst>
      <p:ext uri="{BB962C8B-B14F-4D97-AF65-F5344CB8AC3E}">
        <p14:creationId xmlns:p14="http://schemas.microsoft.com/office/powerpoint/2010/main" val="41347084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2FDC2D-E1CE-394B-E103-1A038B51B421}"/>
              </a:ext>
            </a:extLst>
          </p:cNvPr>
          <p:cNvSpPr>
            <a:spLocks noGrp="1"/>
          </p:cNvSpPr>
          <p:nvPr>
            <p:ph type="title"/>
          </p:nvPr>
        </p:nvSpPr>
        <p:spPr>
          <a:xfrm>
            <a:off x="838200" y="1566250"/>
            <a:ext cx="10515600" cy="1207003"/>
          </a:xfrm>
        </p:spPr>
        <p:txBody>
          <a:bodyPr/>
          <a:lstStyle/>
          <a:p>
            <a:pPr algn="ctr"/>
            <a:r>
              <a:rPr lang="nl-NL" sz="4800" b="1"/>
              <a:t>Startbijeenkomst Netwerkcoördinatoren </a:t>
            </a:r>
            <a:br>
              <a:rPr lang="nl-NL" b="1"/>
            </a:br>
            <a:br>
              <a:rPr lang="nl-NL" b="1"/>
            </a:br>
            <a:r>
              <a:rPr lang="nl-NL" b="1"/>
              <a:t>Dementie bij mensen met een migratieachtergrond </a:t>
            </a:r>
          </a:p>
        </p:txBody>
      </p:sp>
      <p:sp>
        <p:nvSpPr>
          <p:cNvPr id="3" name="Tijdelijke aanduiding voor inhoud 2">
            <a:extLst>
              <a:ext uri="{FF2B5EF4-FFF2-40B4-BE49-F238E27FC236}">
                <a16:creationId xmlns:a16="http://schemas.microsoft.com/office/drawing/2014/main" id="{DE734299-B8F0-9C20-C09A-FD5492A8680F}"/>
              </a:ext>
            </a:extLst>
          </p:cNvPr>
          <p:cNvSpPr>
            <a:spLocks noGrp="1"/>
          </p:cNvSpPr>
          <p:nvPr>
            <p:ph idx="1"/>
          </p:nvPr>
        </p:nvSpPr>
        <p:spPr>
          <a:xfrm>
            <a:off x="2853104" y="5410310"/>
            <a:ext cx="6725462" cy="685294"/>
          </a:xfrm>
        </p:spPr>
        <p:txBody>
          <a:bodyPr/>
          <a:lstStyle/>
          <a:p>
            <a:pPr marL="0" indent="0">
              <a:buNone/>
            </a:pPr>
            <a:r>
              <a:rPr lang="nl-NL"/>
              <a:t>8 januari 2024 | A </a:t>
            </a:r>
            <a:r>
              <a:rPr lang="nl-NL" err="1"/>
              <a:t>Beautiful</a:t>
            </a:r>
            <a:r>
              <a:rPr lang="nl-NL"/>
              <a:t> Mess | Utrecht</a:t>
            </a:r>
          </a:p>
        </p:txBody>
      </p:sp>
      <p:cxnSp>
        <p:nvCxnSpPr>
          <p:cNvPr id="5" name="Rechte verbindingslijn 4">
            <a:extLst>
              <a:ext uri="{FF2B5EF4-FFF2-40B4-BE49-F238E27FC236}">
                <a16:creationId xmlns:a16="http://schemas.microsoft.com/office/drawing/2014/main" id="{778A8D58-6853-EA17-BBCB-24D4304439DB}"/>
              </a:ext>
            </a:extLst>
          </p:cNvPr>
          <p:cNvCxnSpPr>
            <a:cxnSpLocks/>
          </p:cNvCxnSpPr>
          <p:nvPr/>
        </p:nvCxnSpPr>
        <p:spPr>
          <a:xfrm>
            <a:off x="2344848" y="4300397"/>
            <a:ext cx="7641125" cy="0"/>
          </a:xfrm>
          <a:prstGeom prst="line">
            <a:avLst/>
          </a:prstGeom>
          <a:ln w="19050"/>
        </p:spPr>
        <p:style>
          <a:lnRef idx="1">
            <a:schemeClr val="accent5"/>
          </a:lnRef>
          <a:fillRef idx="0">
            <a:schemeClr val="accent5"/>
          </a:fillRef>
          <a:effectRef idx="0">
            <a:schemeClr val="accent5"/>
          </a:effectRef>
          <a:fontRef idx="minor">
            <a:schemeClr val="tx1"/>
          </a:fontRef>
        </p:style>
      </p:cxnSp>
      <p:cxnSp>
        <p:nvCxnSpPr>
          <p:cNvPr id="7" name="Rechte verbindingslijn 6">
            <a:extLst>
              <a:ext uri="{FF2B5EF4-FFF2-40B4-BE49-F238E27FC236}">
                <a16:creationId xmlns:a16="http://schemas.microsoft.com/office/drawing/2014/main" id="{7CA16E50-9401-150B-EF17-B82C21E931B1}"/>
              </a:ext>
            </a:extLst>
          </p:cNvPr>
          <p:cNvCxnSpPr>
            <a:cxnSpLocks/>
          </p:cNvCxnSpPr>
          <p:nvPr/>
        </p:nvCxnSpPr>
        <p:spPr>
          <a:xfrm>
            <a:off x="2344848" y="2753638"/>
            <a:ext cx="7641125" cy="0"/>
          </a:xfrm>
          <a:prstGeom prst="line">
            <a:avLst/>
          </a:prstGeom>
          <a:ln w="19050"/>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22195108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45387A-D8C5-5854-25A3-F40B2EF85D58}"/>
              </a:ext>
            </a:extLst>
          </p:cNvPr>
          <p:cNvSpPr>
            <a:spLocks noGrp="1"/>
          </p:cNvSpPr>
          <p:nvPr>
            <p:ph type="title"/>
          </p:nvPr>
        </p:nvSpPr>
        <p:spPr>
          <a:xfrm>
            <a:off x="640080" y="536104"/>
            <a:ext cx="10342880" cy="1008308"/>
          </a:xfrm>
        </p:spPr>
        <p:txBody>
          <a:bodyPr/>
          <a:lstStyle/>
          <a:p>
            <a:r>
              <a:rPr lang="nl-NL" b="1"/>
              <a:t>Programma</a:t>
            </a:r>
          </a:p>
        </p:txBody>
      </p:sp>
      <p:sp>
        <p:nvSpPr>
          <p:cNvPr id="3" name="Tijdelijke aanduiding voor inhoud 2">
            <a:extLst>
              <a:ext uri="{FF2B5EF4-FFF2-40B4-BE49-F238E27FC236}">
                <a16:creationId xmlns:a16="http://schemas.microsoft.com/office/drawing/2014/main" id="{B83B34B4-4F0B-2254-05D0-7CD8F4E5ECD2}"/>
              </a:ext>
            </a:extLst>
          </p:cNvPr>
          <p:cNvSpPr>
            <a:spLocks noGrp="1"/>
          </p:cNvSpPr>
          <p:nvPr>
            <p:ph idx="1"/>
          </p:nvPr>
        </p:nvSpPr>
        <p:spPr>
          <a:xfrm>
            <a:off x="5373168" y="6221338"/>
            <a:ext cx="6818832" cy="636662"/>
          </a:xfrm>
        </p:spPr>
        <p:txBody>
          <a:bodyPr/>
          <a:lstStyle/>
          <a:p>
            <a:pPr marL="0" indent="0">
              <a:buNone/>
            </a:pPr>
            <a:r>
              <a:rPr lang="nl-NL"/>
              <a:t>8 januari 2024 | A </a:t>
            </a:r>
            <a:r>
              <a:rPr lang="nl-NL" err="1"/>
              <a:t>Beautiful</a:t>
            </a:r>
            <a:r>
              <a:rPr lang="nl-NL"/>
              <a:t> Mess | Utrecht </a:t>
            </a:r>
          </a:p>
        </p:txBody>
      </p:sp>
      <p:sp>
        <p:nvSpPr>
          <p:cNvPr id="5" name="Tekstvak 4">
            <a:extLst>
              <a:ext uri="{FF2B5EF4-FFF2-40B4-BE49-F238E27FC236}">
                <a16:creationId xmlns:a16="http://schemas.microsoft.com/office/drawing/2014/main" id="{0B0FD92D-4544-4F17-CDE8-C2B97A1E4EE6}"/>
              </a:ext>
            </a:extLst>
          </p:cNvPr>
          <p:cNvSpPr txBox="1"/>
          <p:nvPr/>
        </p:nvSpPr>
        <p:spPr>
          <a:xfrm>
            <a:off x="640079" y="1553306"/>
            <a:ext cx="9704759" cy="3785652"/>
          </a:xfrm>
          <a:prstGeom prst="rect">
            <a:avLst/>
          </a:prstGeom>
          <a:noFill/>
        </p:spPr>
        <p:txBody>
          <a:bodyPr wrap="square" rtlCol="0">
            <a:spAutoFit/>
          </a:bodyPr>
          <a:lstStyle/>
          <a:p>
            <a:pPr marL="342900" indent="-342900">
              <a:buFont typeface="Wingdings" panose="05000000000000000000" pitchFamily="2" charset="2"/>
              <a:buChar char="§"/>
            </a:pPr>
            <a:r>
              <a:rPr lang="nl-NL" sz="2400" b="1"/>
              <a:t>Mensen met een migratieachtergrond en dementie</a:t>
            </a:r>
            <a:r>
              <a:rPr lang="nl-NL" sz="2400"/>
              <a:t> – Dr. Jennifer van den </a:t>
            </a:r>
            <a:r>
              <a:rPr lang="nl-NL" sz="2400" err="1"/>
              <a:t>Broeke</a:t>
            </a:r>
            <a:r>
              <a:rPr lang="nl-NL" sz="2400"/>
              <a:t> &amp; Dr. </a:t>
            </a:r>
            <a:r>
              <a:rPr lang="nl-NL" sz="2400" err="1"/>
              <a:t>Menal</a:t>
            </a:r>
            <a:r>
              <a:rPr lang="nl-NL" sz="2400"/>
              <a:t> </a:t>
            </a:r>
            <a:r>
              <a:rPr lang="nl-NL" sz="2400" err="1"/>
              <a:t>Ahmad</a:t>
            </a:r>
            <a:r>
              <a:rPr lang="nl-NL" sz="2400"/>
              <a:t> </a:t>
            </a:r>
          </a:p>
          <a:p>
            <a:pPr marL="342900" indent="-342900">
              <a:buFont typeface="Wingdings" panose="05000000000000000000" pitchFamily="2" charset="2"/>
              <a:buChar char="§"/>
            </a:pPr>
            <a:r>
              <a:rPr lang="nl-NL" sz="2400" b="1"/>
              <a:t>Aan de slag! </a:t>
            </a:r>
            <a:r>
              <a:rPr lang="nl-NL" sz="2400"/>
              <a:t>Hoe staat jouw gemeente ervoor? </a:t>
            </a:r>
          </a:p>
          <a:p>
            <a:pPr marL="342900" indent="-342900">
              <a:buFont typeface="Wingdings" panose="05000000000000000000" pitchFamily="2" charset="2"/>
              <a:buChar char="§"/>
            </a:pPr>
            <a:r>
              <a:rPr lang="nl-NL" sz="2400" b="1"/>
              <a:t>Pauze</a:t>
            </a:r>
          </a:p>
          <a:p>
            <a:pPr marL="342900" indent="-342900">
              <a:buFont typeface="Wingdings" panose="05000000000000000000" pitchFamily="2" charset="2"/>
              <a:buChar char="§"/>
            </a:pPr>
            <a:r>
              <a:rPr lang="nl-NL" sz="2400" b="1"/>
              <a:t>Praktijkvoorbeeld.</a:t>
            </a:r>
            <a:r>
              <a:rPr lang="nl-NL" sz="2400"/>
              <a:t> Doelgroep op de agenda bij dementienetwerk Twente – Loes </a:t>
            </a:r>
            <a:r>
              <a:rPr lang="nl-NL" sz="2400" err="1"/>
              <a:t>Heerts</a:t>
            </a:r>
            <a:r>
              <a:rPr lang="nl-NL" sz="2400"/>
              <a:t> &amp; Ine </a:t>
            </a:r>
            <a:r>
              <a:rPr lang="nl-NL" sz="2400" err="1"/>
              <a:t>Bonke</a:t>
            </a:r>
            <a:endParaRPr lang="nl-NL" sz="2400"/>
          </a:p>
          <a:p>
            <a:pPr marL="342900" indent="-342900">
              <a:buFont typeface="Wingdings" panose="05000000000000000000" pitchFamily="2" charset="2"/>
              <a:buChar char="§"/>
            </a:pPr>
            <a:r>
              <a:rPr lang="nl-NL" sz="2400" b="1"/>
              <a:t>Praktijkvoorbeeld.</a:t>
            </a:r>
            <a:r>
              <a:rPr lang="nl-NL" sz="2400"/>
              <a:t> betrekken en benaderen van de doelgroep in de gemeente Tilburg – </a:t>
            </a:r>
            <a:r>
              <a:rPr lang="nl-NL" sz="2400" err="1"/>
              <a:t>Chayenna</a:t>
            </a:r>
            <a:r>
              <a:rPr lang="nl-NL" sz="2400"/>
              <a:t> van de Pol </a:t>
            </a:r>
          </a:p>
          <a:p>
            <a:pPr marL="342900" indent="-342900">
              <a:buFont typeface="Wingdings" panose="05000000000000000000" pitchFamily="2" charset="2"/>
              <a:buChar char="§"/>
            </a:pPr>
            <a:r>
              <a:rPr lang="nl-NL" sz="2400" b="1"/>
              <a:t>Afsluiting </a:t>
            </a:r>
          </a:p>
          <a:p>
            <a:pPr marL="342900" indent="-342900">
              <a:buFont typeface="Wingdings" panose="05000000000000000000" pitchFamily="2" charset="2"/>
              <a:buChar char="§"/>
            </a:pPr>
            <a:r>
              <a:rPr lang="nl-NL" sz="2400" b="1"/>
              <a:t>Netwerkborrel </a:t>
            </a:r>
          </a:p>
        </p:txBody>
      </p:sp>
    </p:spTree>
    <p:extLst>
      <p:ext uri="{BB962C8B-B14F-4D97-AF65-F5344CB8AC3E}">
        <p14:creationId xmlns:p14="http://schemas.microsoft.com/office/powerpoint/2010/main" val="29314129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955E96-2DD6-B17F-61DC-257411129AC4}"/>
              </a:ext>
            </a:extLst>
          </p:cNvPr>
          <p:cNvSpPr>
            <a:spLocks noGrp="1"/>
          </p:cNvSpPr>
          <p:nvPr>
            <p:ph type="title"/>
          </p:nvPr>
        </p:nvSpPr>
        <p:spPr>
          <a:xfrm>
            <a:off x="838200" y="1744824"/>
            <a:ext cx="10515600" cy="1028429"/>
          </a:xfrm>
        </p:spPr>
        <p:txBody>
          <a:bodyPr>
            <a:normAutofit/>
          </a:bodyPr>
          <a:lstStyle/>
          <a:p>
            <a:r>
              <a:rPr lang="nl-NL" sz="4000"/>
              <a:t>Dr. Jennifer van den </a:t>
            </a:r>
            <a:r>
              <a:rPr lang="nl-NL" sz="4000" err="1"/>
              <a:t>Broeke</a:t>
            </a:r>
            <a:r>
              <a:rPr lang="nl-NL" sz="4000"/>
              <a:t> &amp; Dr. </a:t>
            </a:r>
            <a:r>
              <a:rPr lang="nl-NL" sz="4000" err="1"/>
              <a:t>Menal</a:t>
            </a:r>
            <a:r>
              <a:rPr lang="nl-NL" sz="4000"/>
              <a:t> </a:t>
            </a:r>
            <a:r>
              <a:rPr lang="nl-NL" sz="4000" err="1"/>
              <a:t>Ahmad</a:t>
            </a:r>
            <a:r>
              <a:rPr lang="nl-NL" sz="4000"/>
              <a:t> </a:t>
            </a:r>
          </a:p>
        </p:txBody>
      </p:sp>
      <p:pic>
        <p:nvPicPr>
          <p:cNvPr id="15" name="Tijdelijke aanduiding voor inhoud 14" descr="Bejaarde vrienden die buiten lopen">
            <a:extLst>
              <a:ext uri="{FF2B5EF4-FFF2-40B4-BE49-F238E27FC236}">
                <a16:creationId xmlns:a16="http://schemas.microsoft.com/office/drawing/2014/main" id="{ECFE3B87-8D66-7765-7514-E34459FD160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51209" b="17828"/>
          <a:stretch/>
        </p:blipFill>
        <p:spPr>
          <a:xfrm>
            <a:off x="838200" y="3280235"/>
            <a:ext cx="10515600" cy="2262899"/>
          </a:xfrm>
          <a:noFill/>
        </p:spPr>
      </p:pic>
    </p:spTree>
    <p:extLst>
      <p:ext uri="{BB962C8B-B14F-4D97-AF65-F5344CB8AC3E}">
        <p14:creationId xmlns:p14="http://schemas.microsoft.com/office/powerpoint/2010/main" val="33631746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431FCF-3FD0-9522-4B37-3C3009ADFD1C}"/>
              </a:ext>
            </a:extLst>
          </p:cNvPr>
          <p:cNvSpPr>
            <a:spLocks noGrp="1"/>
          </p:cNvSpPr>
          <p:nvPr>
            <p:ph type="title"/>
          </p:nvPr>
        </p:nvSpPr>
        <p:spPr>
          <a:xfrm>
            <a:off x="838200" y="371858"/>
            <a:ext cx="10515600" cy="1325563"/>
          </a:xfrm>
        </p:spPr>
        <p:txBody>
          <a:bodyPr/>
          <a:lstStyle/>
          <a:p>
            <a:r>
              <a:rPr lang="nl-NL" sz="4400" b="1"/>
              <a:t>Aan de slag! Hoe staat jouw gemeente ervoor? </a:t>
            </a:r>
            <a:br>
              <a:rPr lang="nl-NL" sz="4400"/>
            </a:br>
            <a:endParaRPr lang="nl-NL"/>
          </a:p>
        </p:txBody>
      </p:sp>
      <p:sp>
        <p:nvSpPr>
          <p:cNvPr id="3" name="Tijdelijke aanduiding voor inhoud 2">
            <a:extLst>
              <a:ext uri="{FF2B5EF4-FFF2-40B4-BE49-F238E27FC236}">
                <a16:creationId xmlns:a16="http://schemas.microsoft.com/office/drawing/2014/main" id="{15D96CA7-1B9F-88F9-AEBD-8951B480FED9}"/>
              </a:ext>
            </a:extLst>
          </p:cNvPr>
          <p:cNvSpPr>
            <a:spLocks noGrp="1"/>
          </p:cNvSpPr>
          <p:nvPr>
            <p:ph idx="1"/>
          </p:nvPr>
        </p:nvSpPr>
        <p:spPr>
          <a:xfrm>
            <a:off x="838200" y="2405575"/>
            <a:ext cx="10515600" cy="3221502"/>
          </a:xfrm>
        </p:spPr>
        <p:txBody>
          <a:bodyPr/>
          <a:lstStyle/>
          <a:p>
            <a:pPr>
              <a:buFont typeface="Wingdings" panose="05000000000000000000" pitchFamily="2" charset="2"/>
              <a:buChar char="§"/>
            </a:pPr>
            <a:r>
              <a:rPr lang="nl-NL"/>
              <a:t>Vul eerst zelf de vragenlijst in: hoe is de situatie in jouw netwerk? </a:t>
            </a:r>
            <a:r>
              <a:rPr lang="nl-NL" i="1"/>
              <a:t>(+/- 10 minuten</a:t>
            </a:r>
            <a:r>
              <a:rPr lang="nl-NL"/>
              <a:t>)</a:t>
            </a:r>
          </a:p>
          <a:p>
            <a:pPr>
              <a:buFont typeface="Wingdings" panose="05000000000000000000" pitchFamily="2" charset="2"/>
              <a:buChar char="§"/>
            </a:pPr>
            <a:r>
              <a:rPr lang="nl-NL"/>
              <a:t>Daarna gaan we in kleine groepen uiteen. Samen bespreek je de vragen op het werkblad </a:t>
            </a:r>
            <a:r>
              <a:rPr lang="nl-NL" i="1"/>
              <a:t>(+/- 40 minuten</a:t>
            </a:r>
            <a:r>
              <a:rPr lang="nl-NL"/>
              <a:t>)</a:t>
            </a:r>
          </a:p>
          <a:p>
            <a:pPr>
              <a:buFont typeface="Wingdings" panose="05000000000000000000" pitchFamily="2" charset="2"/>
              <a:buChar char="§"/>
            </a:pPr>
            <a:endParaRPr lang="nl-NL"/>
          </a:p>
        </p:txBody>
      </p:sp>
    </p:spTree>
    <p:extLst>
      <p:ext uri="{BB962C8B-B14F-4D97-AF65-F5344CB8AC3E}">
        <p14:creationId xmlns:p14="http://schemas.microsoft.com/office/powerpoint/2010/main" val="11044649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2A0F02-1D5E-BB41-6AFC-9D52EFB8E520}"/>
              </a:ext>
            </a:extLst>
          </p:cNvPr>
          <p:cNvSpPr>
            <a:spLocks noGrp="1"/>
          </p:cNvSpPr>
          <p:nvPr>
            <p:ph type="title"/>
          </p:nvPr>
        </p:nvSpPr>
        <p:spPr>
          <a:xfrm>
            <a:off x="838200" y="1447690"/>
            <a:ext cx="10515600" cy="1325563"/>
          </a:xfrm>
        </p:spPr>
        <p:txBody>
          <a:bodyPr>
            <a:normAutofit/>
          </a:bodyPr>
          <a:lstStyle/>
          <a:p>
            <a:pPr algn="ctr"/>
            <a:r>
              <a:rPr lang="nl-NL" sz="5400" b="1"/>
              <a:t>Pauze </a:t>
            </a:r>
          </a:p>
        </p:txBody>
      </p:sp>
      <p:pic>
        <p:nvPicPr>
          <p:cNvPr id="5" name="Tijdelijke aanduiding voor inhoud 4" descr="Man die een tijdschrift leest">
            <a:extLst>
              <a:ext uri="{FF2B5EF4-FFF2-40B4-BE49-F238E27FC236}">
                <a16:creationId xmlns:a16="http://schemas.microsoft.com/office/drawing/2014/main" id="{F364F0B6-B35B-0BC5-EDAD-DD8B4780195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31808" b="35953"/>
          <a:stretch/>
        </p:blipFill>
        <p:spPr>
          <a:xfrm>
            <a:off x="838200" y="2897680"/>
            <a:ext cx="10515600" cy="2262899"/>
          </a:xfrm>
          <a:noFill/>
        </p:spPr>
      </p:pic>
    </p:spTree>
    <p:extLst>
      <p:ext uri="{BB962C8B-B14F-4D97-AF65-F5344CB8AC3E}">
        <p14:creationId xmlns:p14="http://schemas.microsoft.com/office/powerpoint/2010/main" val="9118202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CDC5F8-1F3C-0A01-FB3A-79C55139331B}"/>
              </a:ext>
            </a:extLst>
          </p:cNvPr>
          <p:cNvSpPr>
            <a:spLocks noGrp="1"/>
          </p:cNvSpPr>
          <p:nvPr>
            <p:ph type="ctrTitle"/>
          </p:nvPr>
        </p:nvSpPr>
        <p:spPr/>
        <p:txBody>
          <a:bodyPr/>
          <a:lstStyle/>
          <a:p>
            <a:r>
              <a:rPr lang="nl-NL"/>
              <a:t>Levensboek</a:t>
            </a:r>
          </a:p>
        </p:txBody>
      </p:sp>
      <p:sp>
        <p:nvSpPr>
          <p:cNvPr id="3" name="Ondertitel 2">
            <a:extLst>
              <a:ext uri="{FF2B5EF4-FFF2-40B4-BE49-F238E27FC236}">
                <a16:creationId xmlns:a16="http://schemas.microsoft.com/office/drawing/2014/main" id="{C5B0D06D-9DD2-382A-FAD5-D50BB9A32337}"/>
              </a:ext>
            </a:extLst>
          </p:cNvPr>
          <p:cNvSpPr>
            <a:spLocks noGrp="1"/>
          </p:cNvSpPr>
          <p:nvPr>
            <p:ph type="subTitle" idx="1"/>
          </p:nvPr>
        </p:nvSpPr>
        <p:spPr/>
        <p:txBody>
          <a:bodyPr/>
          <a:lstStyle/>
          <a:p>
            <a:r>
              <a:rPr lang="nl-NL"/>
              <a:t>Loes Heerts en Ine Bonke</a:t>
            </a:r>
          </a:p>
          <a:p>
            <a:r>
              <a:rPr lang="nl-NL"/>
              <a:t>9 januari 2024</a:t>
            </a:r>
          </a:p>
        </p:txBody>
      </p:sp>
    </p:spTree>
    <p:extLst>
      <p:ext uri="{BB962C8B-B14F-4D97-AF65-F5344CB8AC3E}">
        <p14:creationId xmlns:p14="http://schemas.microsoft.com/office/powerpoint/2010/main" val="34318410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78D53B-5746-F3F9-DA1B-6DAFEE44195A}"/>
              </a:ext>
            </a:extLst>
          </p:cNvPr>
          <p:cNvSpPr>
            <a:spLocks noGrp="1"/>
          </p:cNvSpPr>
          <p:nvPr>
            <p:ph type="title"/>
          </p:nvPr>
        </p:nvSpPr>
        <p:spPr/>
        <p:txBody>
          <a:bodyPr/>
          <a:lstStyle/>
          <a:p>
            <a:r>
              <a:rPr lang="nl-NL"/>
              <a:t>Levensboek</a:t>
            </a:r>
          </a:p>
        </p:txBody>
      </p:sp>
      <p:pic>
        <p:nvPicPr>
          <p:cNvPr id="4" name="Tijdelijke aanduiding voor inhoud 3">
            <a:extLst>
              <a:ext uri="{FF2B5EF4-FFF2-40B4-BE49-F238E27FC236}">
                <a16:creationId xmlns:a16="http://schemas.microsoft.com/office/drawing/2014/main" id="{BE56DB25-D8E9-4BB0-6384-5CD97EF63FE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41087" y="1368963"/>
            <a:ext cx="6259118" cy="4361913"/>
          </a:xfrm>
          <a:prstGeom prst="rect">
            <a:avLst/>
          </a:prstGeom>
        </p:spPr>
      </p:pic>
    </p:spTree>
    <p:extLst>
      <p:ext uri="{BB962C8B-B14F-4D97-AF65-F5344CB8AC3E}">
        <p14:creationId xmlns:p14="http://schemas.microsoft.com/office/powerpoint/2010/main" val="10073820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E00C9F-0CF8-E707-D215-E469ED260C4D}"/>
              </a:ext>
            </a:extLst>
          </p:cNvPr>
          <p:cNvSpPr>
            <a:spLocks noGrp="1"/>
          </p:cNvSpPr>
          <p:nvPr>
            <p:ph type="title"/>
          </p:nvPr>
        </p:nvSpPr>
        <p:spPr/>
        <p:txBody>
          <a:bodyPr/>
          <a:lstStyle/>
          <a:p>
            <a:r>
              <a:rPr lang="nl-NL"/>
              <a:t>Dementie Twente</a:t>
            </a:r>
          </a:p>
        </p:txBody>
      </p:sp>
      <p:sp>
        <p:nvSpPr>
          <p:cNvPr id="3" name="Tijdelijke aanduiding voor inhoud 2">
            <a:extLst>
              <a:ext uri="{FF2B5EF4-FFF2-40B4-BE49-F238E27FC236}">
                <a16:creationId xmlns:a16="http://schemas.microsoft.com/office/drawing/2014/main" id="{032C9244-6C0D-9ECF-C6DA-FE19F602C51E}"/>
              </a:ext>
            </a:extLst>
          </p:cNvPr>
          <p:cNvSpPr>
            <a:spLocks noGrp="1"/>
          </p:cNvSpPr>
          <p:nvPr>
            <p:ph idx="1"/>
          </p:nvPr>
        </p:nvSpPr>
        <p:spPr>
          <a:xfrm>
            <a:off x="3441088" y="1636438"/>
            <a:ext cx="6598262" cy="4379683"/>
          </a:xfrm>
        </p:spPr>
        <p:txBody>
          <a:bodyPr/>
          <a:lstStyle/>
          <a:p>
            <a:r>
              <a:rPr lang="nl-NL"/>
              <a:t>Netwerk Dementie Twente</a:t>
            </a:r>
          </a:p>
          <a:p>
            <a:r>
              <a:rPr lang="nl-NL"/>
              <a:t>Themagroep</a:t>
            </a:r>
          </a:p>
          <a:p>
            <a:r>
              <a:rPr lang="nl-NL"/>
              <a:t>Levensboek</a:t>
            </a:r>
          </a:p>
          <a:p>
            <a:r>
              <a:rPr lang="nl-NL"/>
              <a:t>Levenspad </a:t>
            </a:r>
            <a:r>
              <a:rPr lang="nl-NL">
                <a:hlinkClick r:id="rId2"/>
              </a:rPr>
              <a:t>https://dementietwente.nl/doelgroepen/migratieachtergrond/</a:t>
            </a:r>
            <a:endParaRPr lang="nl-NL"/>
          </a:p>
          <a:p>
            <a:r>
              <a:rPr lang="nl-NL"/>
              <a:t>Symposium </a:t>
            </a:r>
          </a:p>
          <a:p>
            <a:r>
              <a:rPr lang="nl-NL"/>
              <a:t>Pagina website </a:t>
            </a:r>
            <a:r>
              <a:rPr lang="nl-NL">
                <a:hlinkClick r:id="rId2"/>
              </a:rPr>
              <a:t>Migratieachtergrond en dementie - Dementie Twente</a:t>
            </a:r>
            <a:endParaRPr lang="nl-NL"/>
          </a:p>
          <a:p>
            <a:pPr marL="0" indent="0">
              <a:buNone/>
            </a:pPr>
            <a:endParaRPr lang="nl-NL"/>
          </a:p>
        </p:txBody>
      </p:sp>
    </p:spTree>
    <p:extLst>
      <p:ext uri="{BB962C8B-B14F-4D97-AF65-F5344CB8AC3E}">
        <p14:creationId xmlns:p14="http://schemas.microsoft.com/office/powerpoint/2010/main" val="1849457289"/>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Kantoorthema">
  <a:themeElements>
    <a:clrScheme name="Zorgstandaard Dementie 1">
      <a:dk1>
        <a:srgbClr val="000000"/>
      </a:dk1>
      <a:lt1>
        <a:srgbClr val="FFFFFF"/>
      </a:lt1>
      <a:dk2>
        <a:srgbClr val="44546A"/>
      </a:dk2>
      <a:lt2>
        <a:srgbClr val="E7E6E6"/>
      </a:lt2>
      <a:accent1>
        <a:srgbClr val="982A5E"/>
      </a:accent1>
      <a:accent2>
        <a:srgbClr val="EA8B2D"/>
      </a:accent2>
      <a:accent3>
        <a:srgbClr val="96C4BD"/>
      </a:accent3>
      <a:accent4>
        <a:srgbClr val="FFC000"/>
      </a:accent4>
      <a:accent5>
        <a:srgbClr val="FFFEFC"/>
      </a:accent5>
      <a:accent6>
        <a:srgbClr val="FFFEFC"/>
      </a:accent6>
      <a:hlink>
        <a:srgbClr val="FFFEFC"/>
      </a:hlink>
      <a:folHlink>
        <a:srgbClr val="FFFEF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Zd PPP" id="{45ACF7B4-B65E-514B-98B1-A53B857858BC}" vid="{A9AF6223-D246-9B46-ABB7-7F6673D0075E}"/>
    </a:ext>
  </a:extLst>
</a:theme>
</file>

<file path=ppt/theme/theme3.xml><?xml version="1.0" encoding="utf-8"?>
<a:theme xmlns:a="http://schemas.openxmlformats.org/drawingml/2006/main" name="Office-thema">
  <a:themeElements>
    <a:clrScheme name="Custom 26">
      <a:dk1>
        <a:srgbClr val="3F3F3F"/>
      </a:dk1>
      <a:lt1>
        <a:srgbClr val="FFFFFF"/>
      </a:lt1>
      <a:dk2>
        <a:srgbClr val="000000"/>
      </a:dk2>
      <a:lt2>
        <a:srgbClr val="A5A5A5"/>
      </a:lt2>
      <a:accent1>
        <a:srgbClr val="954F72"/>
      </a:accent1>
      <a:accent2>
        <a:srgbClr val="0F3955"/>
      </a:accent2>
      <a:accent3>
        <a:srgbClr val="BBC3CD"/>
      </a:accent3>
      <a:accent4>
        <a:srgbClr val="484848"/>
      </a:accent4>
      <a:accent5>
        <a:srgbClr val="1F1F26"/>
      </a:accent5>
      <a:accent6>
        <a:srgbClr val="F2CAA2"/>
      </a:accent6>
      <a:hlink>
        <a:srgbClr val="00194C"/>
      </a:hlink>
      <a:folHlink>
        <a:srgbClr val="954F72"/>
      </a:folHlink>
    </a:clrScheme>
    <a:fontScheme name="MSFT template">
      <a:majorFont>
        <a:latin typeface="Corbel"/>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42571185_TF44868783.potx" id="{E0489390-1EDB-4A7E-B72B-D64C99EA70F9}" vid="{C527C85F-CCF1-4B3C-ADF7-4BF5C3633F4F}"/>
    </a:ext>
  </a:extLst>
</a:theme>
</file>

<file path=ppt/theme/theme4.xml><?xml version="1.0" encoding="utf-8"?>
<a:theme xmlns:a="http://schemas.openxmlformats.org/drawingml/2006/main" name="2_Kantoorthema">
  <a:themeElements>
    <a:clrScheme name="Kantoorth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C662EE3ED363C4AB326B7A0571C87C3" ma:contentTypeVersion="15" ma:contentTypeDescription="Create a new document." ma:contentTypeScope="" ma:versionID="2a416af61b5a1a9fdaee6b506bf6e88f">
  <xsd:schema xmlns:xsd="http://www.w3.org/2001/XMLSchema" xmlns:xs="http://www.w3.org/2001/XMLSchema" xmlns:p="http://schemas.microsoft.com/office/2006/metadata/properties" xmlns:ns2="dda35439-ca21-46ff-ad4f-8785329252fa" xmlns:ns3="8516bd2f-cf5a-4570-8e08-fafaaac7b955" targetNamespace="http://schemas.microsoft.com/office/2006/metadata/properties" ma:root="true" ma:fieldsID="504ddf1e974de7ce475a6546c05f7f2a" ns2:_="" ns3:_="">
    <xsd:import namespace="dda35439-ca21-46ff-ad4f-8785329252fa"/>
    <xsd:import namespace="8516bd2f-cf5a-4570-8e08-fafaaac7b955"/>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a35439-ca21-46ff-ad4f-8785329252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5d1b4be5-5a15-4e37-92bc-e1835c11a026"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516bd2f-cf5a-4570-8e08-fafaaac7b955"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32341c86-7b7c-4956-b2ee-ef5c3eb411d2}" ma:internalName="TaxCatchAll" ma:showField="CatchAllData" ma:web="8516bd2f-cf5a-4570-8e08-fafaaac7b955">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da35439-ca21-46ff-ad4f-8785329252fa">
      <Terms xmlns="http://schemas.microsoft.com/office/infopath/2007/PartnerControls"/>
    </lcf76f155ced4ddcb4097134ff3c332f>
    <TaxCatchAll xmlns="8516bd2f-cf5a-4570-8e08-fafaaac7b955" xsi:nil="true"/>
  </documentManagement>
</p:properties>
</file>

<file path=customXml/itemProps1.xml><?xml version="1.0" encoding="utf-8"?>
<ds:datastoreItem xmlns:ds="http://schemas.openxmlformats.org/officeDocument/2006/customXml" ds:itemID="{B6069592-88FD-4535-AB88-2B97F84520EF}">
  <ds:schemaRefs>
    <ds:schemaRef ds:uri="http://schemas.microsoft.com/sharepoint/v3/contenttype/forms"/>
  </ds:schemaRefs>
</ds:datastoreItem>
</file>

<file path=customXml/itemProps2.xml><?xml version="1.0" encoding="utf-8"?>
<ds:datastoreItem xmlns:ds="http://schemas.openxmlformats.org/officeDocument/2006/customXml" ds:itemID="{21BAE470-2281-4128-9221-0125D9E61EC3}"/>
</file>

<file path=customXml/itemProps3.xml><?xml version="1.0" encoding="utf-8"?>
<ds:datastoreItem xmlns:ds="http://schemas.openxmlformats.org/officeDocument/2006/customXml" ds:itemID="{6C544013-0CB1-4D2D-8C1D-8A022BE40315}">
  <ds:schemaRefs>
    <ds:schemaRef ds:uri="8516bd2f-cf5a-4570-8e08-fafaaac7b955"/>
    <ds:schemaRef ds:uri="dda35439-ca21-46ff-ad4f-8785329252f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18</Slides>
  <Notes>5</Notes>
  <HiddenSlides>0</HiddenSlides>
  <ScaleCrop>false</ScaleCrop>
  <HeadingPairs>
    <vt:vector size="4" baseType="variant">
      <vt:variant>
        <vt:lpstr>Theme</vt:lpstr>
      </vt:variant>
      <vt:variant>
        <vt:i4>4</vt:i4>
      </vt:variant>
      <vt:variant>
        <vt:lpstr>Slide Titles</vt:lpstr>
      </vt:variant>
      <vt:variant>
        <vt:i4>18</vt:i4>
      </vt:variant>
    </vt:vector>
  </HeadingPairs>
  <TitlesOfParts>
    <vt:vector size="22" baseType="lpstr">
      <vt:lpstr>Kantoorthema</vt:lpstr>
      <vt:lpstr>1_Kantoorthema</vt:lpstr>
      <vt:lpstr>Office-thema</vt:lpstr>
      <vt:lpstr>2_Kantoorthema</vt:lpstr>
      <vt:lpstr>PowerPoint Presentation</vt:lpstr>
      <vt:lpstr>Startbijeenkomst Netwerkcoördinatoren   Dementie bij mensen met een migratieachtergrond </vt:lpstr>
      <vt:lpstr>Programma</vt:lpstr>
      <vt:lpstr>Dr. Jennifer van den Broeke &amp; Dr. Menal Ahmad </vt:lpstr>
      <vt:lpstr>Aan de slag! Hoe staat jouw gemeente ervoor?  </vt:lpstr>
      <vt:lpstr>Pauze </vt:lpstr>
      <vt:lpstr>Levensboek</vt:lpstr>
      <vt:lpstr>Levensboek</vt:lpstr>
      <vt:lpstr>Dementie Twente</vt:lpstr>
      <vt:lpstr>Hoe bestel je het boek</vt:lpstr>
      <vt:lpstr>PowerPoint Presentation</vt:lpstr>
      <vt:lpstr>GEMEENTE TILBURG</vt:lpstr>
      <vt:lpstr>Wie ben ik?</vt:lpstr>
      <vt:lpstr>Casemanager dementie</vt:lpstr>
      <vt:lpstr>Beleidsadviseur</vt:lpstr>
      <vt:lpstr>Photo Collage</vt:lpstr>
      <vt:lpstr>Evaluatie: mentimeter</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Knegt, Tara</dc:creator>
  <cp:revision>1</cp:revision>
  <dcterms:created xsi:type="dcterms:W3CDTF">2024-01-08T13:14:45Z</dcterms:created>
  <dcterms:modified xsi:type="dcterms:W3CDTF">2024-01-09T10:37:27Z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ypering">
    <vt:lpwstr>16;#Geen|c2a9ee0b-b023-4fdb-819d-91f36db59503</vt:lpwstr>
  </property>
  <property fmtid="{D5CDD505-2E9C-101B-9397-08002B2CF9AE}" pid="3" name="ISO">
    <vt:lpwstr>5;#Nee|01e4a3df-00f3-4a1d-b591-45befe18714e</vt:lpwstr>
  </property>
  <property fmtid="{D5CDD505-2E9C-101B-9397-08002B2CF9AE}" pid="4" name="DocChanged">
    <vt:lpwstr>True</vt:lpwstr>
  </property>
  <property fmtid="{D5CDD505-2E9C-101B-9397-08002B2CF9AE}" pid="5" name="ContentTypeId">
    <vt:lpwstr>0x0101006C662EE3ED363C4AB326B7A0571C87C3</vt:lpwstr>
  </property>
  <property fmtid="{D5CDD505-2E9C-101B-9397-08002B2CF9AE}" pid="6" name="MediaServiceImageTags">
    <vt:lpwstr/>
  </property>
</Properties>
</file>